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2" r:id="rId3"/>
    <p:sldId id="257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96" r:id="rId13"/>
    <p:sldId id="295" r:id="rId14"/>
  </p:sldIdLst>
  <p:sldSz cx="9144000" cy="6858000" type="screen4x3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6686" autoAdjust="0"/>
  </p:normalViewPr>
  <p:slideViewPr>
    <p:cSldViewPr>
      <p:cViewPr>
        <p:scale>
          <a:sx n="60" d="100"/>
          <a:sy n="60" d="100"/>
        </p:scale>
        <p:origin x="-165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61DB8-4543-4A0E-9F03-EC8B92A9475C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89CEB-A268-4979-951E-778F2E92494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4231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Niestety proces uczenia się jest bardzo złożony, a emocje odgrywają w nim ważną rolę.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89CEB-A268-4979-951E-778F2E924945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4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299DC6-7CC1-4454-B87C-F94098CB1683}" type="datetimeFigureOut">
              <a:rPr lang="pl-PL" smtClean="0"/>
              <a:pPr/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AA3A94-7FAA-403D-B3CE-9B0F71D8A3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olny kształt 16"/>
          <p:cNvSpPr/>
          <p:nvPr/>
        </p:nvSpPr>
        <p:spPr>
          <a:xfrm>
            <a:off x="114300" y="5295900"/>
            <a:ext cx="8681765" cy="1402251"/>
          </a:xfrm>
          <a:custGeom>
            <a:avLst/>
            <a:gdLst>
              <a:gd name="connsiteX0" fmla="*/ 47625 w 8681765"/>
              <a:gd name="connsiteY0" fmla="*/ 342900 h 1402251"/>
              <a:gd name="connsiteX1" fmla="*/ 171450 w 8681765"/>
              <a:gd name="connsiteY1" fmla="*/ 304800 h 1402251"/>
              <a:gd name="connsiteX2" fmla="*/ 238125 w 8681765"/>
              <a:gd name="connsiteY2" fmla="*/ 276225 h 1402251"/>
              <a:gd name="connsiteX3" fmla="*/ 276225 w 8681765"/>
              <a:gd name="connsiteY3" fmla="*/ 266700 h 1402251"/>
              <a:gd name="connsiteX4" fmla="*/ 323850 w 8681765"/>
              <a:gd name="connsiteY4" fmla="*/ 247650 h 1402251"/>
              <a:gd name="connsiteX5" fmla="*/ 361950 w 8681765"/>
              <a:gd name="connsiteY5" fmla="*/ 238125 h 1402251"/>
              <a:gd name="connsiteX6" fmla="*/ 409575 w 8681765"/>
              <a:gd name="connsiteY6" fmla="*/ 219075 h 1402251"/>
              <a:gd name="connsiteX7" fmla="*/ 447675 w 8681765"/>
              <a:gd name="connsiteY7" fmla="*/ 209550 h 1402251"/>
              <a:gd name="connsiteX8" fmla="*/ 533400 w 8681765"/>
              <a:gd name="connsiteY8" fmla="*/ 180975 h 1402251"/>
              <a:gd name="connsiteX9" fmla="*/ 600075 w 8681765"/>
              <a:gd name="connsiteY9" fmla="*/ 161925 h 1402251"/>
              <a:gd name="connsiteX10" fmla="*/ 628650 w 8681765"/>
              <a:gd name="connsiteY10" fmla="*/ 152400 h 1402251"/>
              <a:gd name="connsiteX11" fmla="*/ 657225 w 8681765"/>
              <a:gd name="connsiteY11" fmla="*/ 133350 h 1402251"/>
              <a:gd name="connsiteX12" fmla="*/ 676275 w 8681765"/>
              <a:gd name="connsiteY12" fmla="*/ 104775 h 1402251"/>
              <a:gd name="connsiteX13" fmla="*/ 733425 w 8681765"/>
              <a:gd name="connsiteY13" fmla="*/ 76200 h 1402251"/>
              <a:gd name="connsiteX14" fmla="*/ 762000 w 8681765"/>
              <a:gd name="connsiteY14" fmla="*/ 57150 h 1402251"/>
              <a:gd name="connsiteX15" fmla="*/ 847725 w 8681765"/>
              <a:gd name="connsiteY15" fmla="*/ 47625 h 1402251"/>
              <a:gd name="connsiteX16" fmla="*/ 923925 w 8681765"/>
              <a:gd name="connsiteY16" fmla="*/ 57150 h 1402251"/>
              <a:gd name="connsiteX17" fmla="*/ 952500 w 8681765"/>
              <a:gd name="connsiteY17" fmla="*/ 66675 h 1402251"/>
              <a:gd name="connsiteX18" fmla="*/ 1047750 w 8681765"/>
              <a:gd name="connsiteY18" fmla="*/ 95250 h 1402251"/>
              <a:gd name="connsiteX19" fmla="*/ 1104900 w 8681765"/>
              <a:gd name="connsiteY19" fmla="*/ 114300 h 1402251"/>
              <a:gd name="connsiteX20" fmla="*/ 1133475 w 8681765"/>
              <a:gd name="connsiteY20" fmla="*/ 123825 h 1402251"/>
              <a:gd name="connsiteX21" fmla="*/ 1323975 w 8681765"/>
              <a:gd name="connsiteY21" fmla="*/ 104775 h 1402251"/>
              <a:gd name="connsiteX22" fmla="*/ 1352550 w 8681765"/>
              <a:gd name="connsiteY22" fmla="*/ 95250 h 1402251"/>
              <a:gd name="connsiteX23" fmla="*/ 1409700 w 8681765"/>
              <a:gd name="connsiteY23" fmla="*/ 85725 h 1402251"/>
              <a:gd name="connsiteX24" fmla="*/ 1447800 w 8681765"/>
              <a:gd name="connsiteY24" fmla="*/ 66675 h 1402251"/>
              <a:gd name="connsiteX25" fmla="*/ 1514475 w 8681765"/>
              <a:gd name="connsiteY25" fmla="*/ 47625 h 1402251"/>
              <a:gd name="connsiteX26" fmla="*/ 1609725 w 8681765"/>
              <a:gd name="connsiteY26" fmla="*/ 19050 h 1402251"/>
              <a:gd name="connsiteX27" fmla="*/ 1695450 w 8681765"/>
              <a:gd name="connsiteY27" fmla="*/ 0 h 1402251"/>
              <a:gd name="connsiteX28" fmla="*/ 1857375 w 8681765"/>
              <a:gd name="connsiteY28" fmla="*/ 19050 h 1402251"/>
              <a:gd name="connsiteX29" fmla="*/ 1962150 w 8681765"/>
              <a:gd name="connsiteY29" fmla="*/ 66675 h 1402251"/>
              <a:gd name="connsiteX30" fmla="*/ 1990725 w 8681765"/>
              <a:gd name="connsiteY30" fmla="*/ 76200 h 1402251"/>
              <a:gd name="connsiteX31" fmla="*/ 2019300 w 8681765"/>
              <a:gd name="connsiteY31" fmla="*/ 95250 h 1402251"/>
              <a:gd name="connsiteX32" fmla="*/ 2085975 w 8681765"/>
              <a:gd name="connsiteY32" fmla="*/ 114300 h 1402251"/>
              <a:gd name="connsiteX33" fmla="*/ 2124075 w 8681765"/>
              <a:gd name="connsiteY33" fmla="*/ 133350 h 1402251"/>
              <a:gd name="connsiteX34" fmla="*/ 2152650 w 8681765"/>
              <a:gd name="connsiteY34" fmla="*/ 142875 h 1402251"/>
              <a:gd name="connsiteX35" fmla="*/ 2209800 w 8681765"/>
              <a:gd name="connsiteY35" fmla="*/ 171450 h 1402251"/>
              <a:gd name="connsiteX36" fmla="*/ 2352675 w 8681765"/>
              <a:gd name="connsiteY36" fmla="*/ 161925 h 1402251"/>
              <a:gd name="connsiteX37" fmla="*/ 2419350 w 8681765"/>
              <a:gd name="connsiteY37" fmla="*/ 142875 h 1402251"/>
              <a:gd name="connsiteX38" fmla="*/ 2476500 w 8681765"/>
              <a:gd name="connsiteY38" fmla="*/ 133350 h 1402251"/>
              <a:gd name="connsiteX39" fmla="*/ 2562225 w 8681765"/>
              <a:gd name="connsiteY39" fmla="*/ 104775 h 1402251"/>
              <a:gd name="connsiteX40" fmla="*/ 2590800 w 8681765"/>
              <a:gd name="connsiteY40" fmla="*/ 95250 h 1402251"/>
              <a:gd name="connsiteX41" fmla="*/ 2905125 w 8681765"/>
              <a:gd name="connsiteY41" fmla="*/ 85725 h 1402251"/>
              <a:gd name="connsiteX42" fmla="*/ 2943225 w 8681765"/>
              <a:gd name="connsiteY42" fmla="*/ 76200 h 1402251"/>
              <a:gd name="connsiteX43" fmla="*/ 2981325 w 8681765"/>
              <a:gd name="connsiteY43" fmla="*/ 57150 h 1402251"/>
              <a:gd name="connsiteX44" fmla="*/ 3057525 w 8681765"/>
              <a:gd name="connsiteY44" fmla="*/ 38100 h 1402251"/>
              <a:gd name="connsiteX45" fmla="*/ 3086100 w 8681765"/>
              <a:gd name="connsiteY45" fmla="*/ 28575 h 1402251"/>
              <a:gd name="connsiteX46" fmla="*/ 3181350 w 8681765"/>
              <a:gd name="connsiteY46" fmla="*/ 57150 h 1402251"/>
              <a:gd name="connsiteX47" fmla="*/ 3209925 w 8681765"/>
              <a:gd name="connsiteY47" fmla="*/ 66675 h 1402251"/>
              <a:gd name="connsiteX48" fmla="*/ 3238500 w 8681765"/>
              <a:gd name="connsiteY48" fmla="*/ 85725 h 1402251"/>
              <a:gd name="connsiteX49" fmla="*/ 3267075 w 8681765"/>
              <a:gd name="connsiteY49" fmla="*/ 95250 h 1402251"/>
              <a:gd name="connsiteX50" fmla="*/ 3362325 w 8681765"/>
              <a:gd name="connsiteY50" fmla="*/ 142875 h 1402251"/>
              <a:gd name="connsiteX51" fmla="*/ 3390900 w 8681765"/>
              <a:gd name="connsiteY51" fmla="*/ 161925 h 1402251"/>
              <a:gd name="connsiteX52" fmla="*/ 3486150 w 8681765"/>
              <a:gd name="connsiteY52" fmla="*/ 180975 h 1402251"/>
              <a:gd name="connsiteX53" fmla="*/ 3590925 w 8681765"/>
              <a:gd name="connsiteY53" fmla="*/ 200025 h 1402251"/>
              <a:gd name="connsiteX54" fmla="*/ 3733800 w 8681765"/>
              <a:gd name="connsiteY54" fmla="*/ 209550 h 1402251"/>
              <a:gd name="connsiteX55" fmla="*/ 3819525 w 8681765"/>
              <a:gd name="connsiteY55" fmla="*/ 228600 h 1402251"/>
              <a:gd name="connsiteX56" fmla="*/ 3876675 w 8681765"/>
              <a:gd name="connsiteY56" fmla="*/ 266700 h 1402251"/>
              <a:gd name="connsiteX57" fmla="*/ 3905250 w 8681765"/>
              <a:gd name="connsiteY57" fmla="*/ 285750 h 1402251"/>
              <a:gd name="connsiteX58" fmla="*/ 3933825 w 8681765"/>
              <a:gd name="connsiteY58" fmla="*/ 295275 h 1402251"/>
              <a:gd name="connsiteX59" fmla="*/ 4019550 w 8681765"/>
              <a:gd name="connsiteY59" fmla="*/ 361950 h 1402251"/>
              <a:gd name="connsiteX60" fmla="*/ 4057650 w 8681765"/>
              <a:gd name="connsiteY60" fmla="*/ 371475 h 1402251"/>
              <a:gd name="connsiteX61" fmla="*/ 4143375 w 8681765"/>
              <a:gd name="connsiteY61" fmla="*/ 409575 h 1402251"/>
              <a:gd name="connsiteX62" fmla="*/ 4171950 w 8681765"/>
              <a:gd name="connsiteY62" fmla="*/ 419100 h 1402251"/>
              <a:gd name="connsiteX63" fmla="*/ 4200525 w 8681765"/>
              <a:gd name="connsiteY63" fmla="*/ 438150 h 1402251"/>
              <a:gd name="connsiteX64" fmla="*/ 4257675 w 8681765"/>
              <a:gd name="connsiteY64" fmla="*/ 457200 h 1402251"/>
              <a:gd name="connsiteX65" fmla="*/ 4286250 w 8681765"/>
              <a:gd name="connsiteY65" fmla="*/ 476250 h 1402251"/>
              <a:gd name="connsiteX66" fmla="*/ 4352925 w 8681765"/>
              <a:gd name="connsiteY66" fmla="*/ 495300 h 1402251"/>
              <a:gd name="connsiteX67" fmla="*/ 4438650 w 8681765"/>
              <a:gd name="connsiteY67" fmla="*/ 533400 h 1402251"/>
              <a:gd name="connsiteX68" fmla="*/ 4467225 w 8681765"/>
              <a:gd name="connsiteY68" fmla="*/ 542925 h 1402251"/>
              <a:gd name="connsiteX69" fmla="*/ 4495800 w 8681765"/>
              <a:gd name="connsiteY69" fmla="*/ 561975 h 1402251"/>
              <a:gd name="connsiteX70" fmla="*/ 4524375 w 8681765"/>
              <a:gd name="connsiteY70" fmla="*/ 571500 h 1402251"/>
              <a:gd name="connsiteX71" fmla="*/ 4610100 w 8681765"/>
              <a:gd name="connsiteY71" fmla="*/ 590550 h 1402251"/>
              <a:gd name="connsiteX72" fmla="*/ 4810125 w 8681765"/>
              <a:gd name="connsiteY72" fmla="*/ 581025 h 1402251"/>
              <a:gd name="connsiteX73" fmla="*/ 4905375 w 8681765"/>
              <a:gd name="connsiteY73" fmla="*/ 561975 h 1402251"/>
              <a:gd name="connsiteX74" fmla="*/ 5038725 w 8681765"/>
              <a:gd name="connsiteY74" fmla="*/ 571500 h 1402251"/>
              <a:gd name="connsiteX75" fmla="*/ 5095875 w 8681765"/>
              <a:gd name="connsiteY75" fmla="*/ 600075 h 1402251"/>
              <a:gd name="connsiteX76" fmla="*/ 5153025 w 8681765"/>
              <a:gd name="connsiteY76" fmla="*/ 619125 h 1402251"/>
              <a:gd name="connsiteX77" fmla="*/ 5181600 w 8681765"/>
              <a:gd name="connsiteY77" fmla="*/ 628650 h 1402251"/>
              <a:gd name="connsiteX78" fmla="*/ 5219700 w 8681765"/>
              <a:gd name="connsiteY78" fmla="*/ 647700 h 1402251"/>
              <a:gd name="connsiteX79" fmla="*/ 5305425 w 8681765"/>
              <a:gd name="connsiteY79" fmla="*/ 666750 h 1402251"/>
              <a:gd name="connsiteX80" fmla="*/ 5362575 w 8681765"/>
              <a:gd name="connsiteY80" fmla="*/ 685800 h 1402251"/>
              <a:gd name="connsiteX81" fmla="*/ 5514975 w 8681765"/>
              <a:gd name="connsiteY81" fmla="*/ 704850 h 1402251"/>
              <a:gd name="connsiteX82" fmla="*/ 5553075 w 8681765"/>
              <a:gd name="connsiteY82" fmla="*/ 714375 h 1402251"/>
              <a:gd name="connsiteX83" fmla="*/ 5648325 w 8681765"/>
              <a:gd name="connsiteY83" fmla="*/ 752475 h 1402251"/>
              <a:gd name="connsiteX84" fmla="*/ 5705475 w 8681765"/>
              <a:gd name="connsiteY84" fmla="*/ 790575 h 1402251"/>
              <a:gd name="connsiteX85" fmla="*/ 5762625 w 8681765"/>
              <a:gd name="connsiteY85" fmla="*/ 809625 h 1402251"/>
              <a:gd name="connsiteX86" fmla="*/ 5781675 w 8681765"/>
              <a:gd name="connsiteY86" fmla="*/ 838200 h 1402251"/>
              <a:gd name="connsiteX87" fmla="*/ 5829300 w 8681765"/>
              <a:gd name="connsiteY87" fmla="*/ 847725 h 1402251"/>
              <a:gd name="connsiteX88" fmla="*/ 5905500 w 8681765"/>
              <a:gd name="connsiteY88" fmla="*/ 857250 h 1402251"/>
              <a:gd name="connsiteX89" fmla="*/ 6143625 w 8681765"/>
              <a:gd name="connsiteY89" fmla="*/ 847725 h 1402251"/>
              <a:gd name="connsiteX90" fmla="*/ 6353175 w 8681765"/>
              <a:gd name="connsiteY90" fmla="*/ 885825 h 1402251"/>
              <a:gd name="connsiteX91" fmla="*/ 6381750 w 8681765"/>
              <a:gd name="connsiteY91" fmla="*/ 895350 h 1402251"/>
              <a:gd name="connsiteX92" fmla="*/ 6457950 w 8681765"/>
              <a:gd name="connsiteY92" fmla="*/ 904875 h 1402251"/>
              <a:gd name="connsiteX93" fmla="*/ 6524625 w 8681765"/>
              <a:gd name="connsiteY93" fmla="*/ 914400 h 1402251"/>
              <a:gd name="connsiteX94" fmla="*/ 6772275 w 8681765"/>
              <a:gd name="connsiteY94" fmla="*/ 904875 h 1402251"/>
              <a:gd name="connsiteX95" fmla="*/ 6829425 w 8681765"/>
              <a:gd name="connsiteY95" fmla="*/ 895350 h 1402251"/>
              <a:gd name="connsiteX96" fmla="*/ 7000875 w 8681765"/>
              <a:gd name="connsiteY96" fmla="*/ 876300 h 1402251"/>
              <a:gd name="connsiteX97" fmla="*/ 7096125 w 8681765"/>
              <a:gd name="connsiteY97" fmla="*/ 866775 h 1402251"/>
              <a:gd name="connsiteX98" fmla="*/ 7324725 w 8681765"/>
              <a:gd name="connsiteY98" fmla="*/ 876300 h 1402251"/>
              <a:gd name="connsiteX99" fmla="*/ 7572375 w 8681765"/>
              <a:gd name="connsiteY99" fmla="*/ 866775 h 1402251"/>
              <a:gd name="connsiteX100" fmla="*/ 7800975 w 8681765"/>
              <a:gd name="connsiteY100" fmla="*/ 885825 h 1402251"/>
              <a:gd name="connsiteX101" fmla="*/ 8248650 w 8681765"/>
              <a:gd name="connsiteY101" fmla="*/ 876300 h 1402251"/>
              <a:gd name="connsiteX102" fmla="*/ 8334375 w 8681765"/>
              <a:gd name="connsiteY102" fmla="*/ 847725 h 1402251"/>
              <a:gd name="connsiteX103" fmla="*/ 8362950 w 8681765"/>
              <a:gd name="connsiteY103" fmla="*/ 838200 h 1402251"/>
              <a:gd name="connsiteX104" fmla="*/ 8391525 w 8681765"/>
              <a:gd name="connsiteY104" fmla="*/ 828675 h 1402251"/>
              <a:gd name="connsiteX105" fmla="*/ 8458200 w 8681765"/>
              <a:gd name="connsiteY105" fmla="*/ 809625 h 1402251"/>
              <a:gd name="connsiteX106" fmla="*/ 8515350 w 8681765"/>
              <a:gd name="connsiteY106" fmla="*/ 781050 h 1402251"/>
              <a:gd name="connsiteX107" fmla="*/ 8562975 w 8681765"/>
              <a:gd name="connsiteY107" fmla="*/ 733425 h 1402251"/>
              <a:gd name="connsiteX108" fmla="*/ 8610600 w 8681765"/>
              <a:gd name="connsiteY108" fmla="*/ 695325 h 1402251"/>
              <a:gd name="connsiteX109" fmla="*/ 8639175 w 8681765"/>
              <a:gd name="connsiteY109" fmla="*/ 781050 h 1402251"/>
              <a:gd name="connsiteX110" fmla="*/ 8648700 w 8681765"/>
              <a:gd name="connsiteY110" fmla="*/ 809625 h 1402251"/>
              <a:gd name="connsiteX111" fmla="*/ 8658225 w 8681765"/>
              <a:gd name="connsiteY111" fmla="*/ 838200 h 1402251"/>
              <a:gd name="connsiteX112" fmla="*/ 8629650 w 8681765"/>
              <a:gd name="connsiteY112" fmla="*/ 990600 h 1402251"/>
              <a:gd name="connsiteX113" fmla="*/ 8610600 w 8681765"/>
              <a:gd name="connsiteY113" fmla="*/ 1019175 h 1402251"/>
              <a:gd name="connsiteX114" fmla="*/ 8591550 w 8681765"/>
              <a:gd name="connsiteY114" fmla="*/ 1076325 h 1402251"/>
              <a:gd name="connsiteX115" fmla="*/ 8639175 w 8681765"/>
              <a:gd name="connsiteY115" fmla="*/ 1266825 h 1402251"/>
              <a:gd name="connsiteX116" fmla="*/ 8667750 w 8681765"/>
              <a:gd name="connsiteY116" fmla="*/ 1276350 h 1402251"/>
              <a:gd name="connsiteX117" fmla="*/ 8677275 w 8681765"/>
              <a:gd name="connsiteY117" fmla="*/ 1304925 h 1402251"/>
              <a:gd name="connsiteX118" fmla="*/ 8648700 w 8681765"/>
              <a:gd name="connsiteY118" fmla="*/ 1314450 h 1402251"/>
              <a:gd name="connsiteX119" fmla="*/ 8620125 w 8681765"/>
              <a:gd name="connsiteY119" fmla="*/ 1333500 h 1402251"/>
              <a:gd name="connsiteX120" fmla="*/ 8420100 w 8681765"/>
              <a:gd name="connsiteY120" fmla="*/ 1323975 h 1402251"/>
              <a:gd name="connsiteX121" fmla="*/ 8286750 w 8681765"/>
              <a:gd name="connsiteY121" fmla="*/ 1285875 h 1402251"/>
              <a:gd name="connsiteX122" fmla="*/ 8239125 w 8681765"/>
              <a:gd name="connsiteY122" fmla="*/ 1276350 h 1402251"/>
              <a:gd name="connsiteX123" fmla="*/ 7962900 w 8681765"/>
              <a:gd name="connsiteY123" fmla="*/ 1295400 h 1402251"/>
              <a:gd name="connsiteX124" fmla="*/ 7934325 w 8681765"/>
              <a:gd name="connsiteY124" fmla="*/ 1304925 h 1402251"/>
              <a:gd name="connsiteX125" fmla="*/ 7810500 w 8681765"/>
              <a:gd name="connsiteY125" fmla="*/ 1323975 h 1402251"/>
              <a:gd name="connsiteX126" fmla="*/ 7762875 w 8681765"/>
              <a:gd name="connsiteY126" fmla="*/ 1333500 h 1402251"/>
              <a:gd name="connsiteX127" fmla="*/ 7381875 w 8681765"/>
              <a:gd name="connsiteY127" fmla="*/ 1362075 h 1402251"/>
              <a:gd name="connsiteX128" fmla="*/ 6915150 w 8681765"/>
              <a:gd name="connsiteY128" fmla="*/ 1381125 h 1402251"/>
              <a:gd name="connsiteX129" fmla="*/ 6534150 w 8681765"/>
              <a:gd name="connsiteY129" fmla="*/ 1381125 h 1402251"/>
              <a:gd name="connsiteX130" fmla="*/ 6000750 w 8681765"/>
              <a:gd name="connsiteY130" fmla="*/ 1371600 h 1402251"/>
              <a:gd name="connsiteX131" fmla="*/ 5895975 w 8681765"/>
              <a:gd name="connsiteY131" fmla="*/ 1362075 h 1402251"/>
              <a:gd name="connsiteX132" fmla="*/ 5848350 w 8681765"/>
              <a:gd name="connsiteY132" fmla="*/ 1352550 h 1402251"/>
              <a:gd name="connsiteX133" fmla="*/ 5791200 w 8681765"/>
              <a:gd name="connsiteY133" fmla="*/ 1343025 h 1402251"/>
              <a:gd name="connsiteX134" fmla="*/ 5715000 w 8681765"/>
              <a:gd name="connsiteY134" fmla="*/ 1323975 h 1402251"/>
              <a:gd name="connsiteX135" fmla="*/ 5591175 w 8681765"/>
              <a:gd name="connsiteY135" fmla="*/ 1304925 h 1402251"/>
              <a:gd name="connsiteX136" fmla="*/ 5562600 w 8681765"/>
              <a:gd name="connsiteY136" fmla="*/ 1295400 h 1402251"/>
              <a:gd name="connsiteX137" fmla="*/ 5438775 w 8681765"/>
              <a:gd name="connsiteY137" fmla="*/ 1276350 h 1402251"/>
              <a:gd name="connsiteX138" fmla="*/ 5391150 w 8681765"/>
              <a:gd name="connsiteY138" fmla="*/ 1266825 h 1402251"/>
              <a:gd name="connsiteX139" fmla="*/ 5353050 w 8681765"/>
              <a:gd name="connsiteY139" fmla="*/ 1257300 h 1402251"/>
              <a:gd name="connsiteX140" fmla="*/ 5267325 w 8681765"/>
              <a:gd name="connsiteY140" fmla="*/ 1247775 h 1402251"/>
              <a:gd name="connsiteX141" fmla="*/ 4991100 w 8681765"/>
              <a:gd name="connsiteY141" fmla="*/ 1257300 h 1402251"/>
              <a:gd name="connsiteX142" fmla="*/ 4953000 w 8681765"/>
              <a:gd name="connsiteY142" fmla="*/ 1266825 h 1402251"/>
              <a:gd name="connsiteX143" fmla="*/ 4876800 w 8681765"/>
              <a:gd name="connsiteY143" fmla="*/ 1276350 h 1402251"/>
              <a:gd name="connsiteX144" fmla="*/ 4781550 w 8681765"/>
              <a:gd name="connsiteY144" fmla="*/ 1257300 h 1402251"/>
              <a:gd name="connsiteX145" fmla="*/ 4695825 w 8681765"/>
              <a:gd name="connsiteY145" fmla="*/ 1219200 h 1402251"/>
              <a:gd name="connsiteX146" fmla="*/ 4648200 w 8681765"/>
              <a:gd name="connsiteY146" fmla="*/ 1200150 h 1402251"/>
              <a:gd name="connsiteX147" fmla="*/ 4572000 w 8681765"/>
              <a:gd name="connsiteY147" fmla="*/ 1162050 h 1402251"/>
              <a:gd name="connsiteX148" fmla="*/ 4543425 w 8681765"/>
              <a:gd name="connsiteY148" fmla="*/ 1143000 h 1402251"/>
              <a:gd name="connsiteX149" fmla="*/ 4486275 w 8681765"/>
              <a:gd name="connsiteY149" fmla="*/ 1123950 h 1402251"/>
              <a:gd name="connsiteX150" fmla="*/ 4410075 w 8681765"/>
              <a:gd name="connsiteY150" fmla="*/ 1095375 h 1402251"/>
              <a:gd name="connsiteX151" fmla="*/ 4048125 w 8681765"/>
              <a:gd name="connsiteY151" fmla="*/ 1104900 h 1402251"/>
              <a:gd name="connsiteX152" fmla="*/ 3933825 w 8681765"/>
              <a:gd name="connsiteY152" fmla="*/ 1114425 h 1402251"/>
              <a:gd name="connsiteX153" fmla="*/ 3505200 w 8681765"/>
              <a:gd name="connsiteY153" fmla="*/ 1104900 h 1402251"/>
              <a:gd name="connsiteX154" fmla="*/ 3438525 w 8681765"/>
              <a:gd name="connsiteY154" fmla="*/ 1095375 h 1402251"/>
              <a:gd name="connsiteX155" fmla="*/ 3409950 w 8681765"/>
              <a:gd name="connsiteY155" fmla="*/ 1085850 h 1402251"/>
              <a:gd name="connsiteX156" fmla="*/ 3286125 w 8681765"/>
              <a:gd name="connsiteY156" fmla="*/ 1076325 h 1402251"/>
              <a:gd name="connsiteX157" fmla="*/ 3143250 w 8681765"/>
              <a:gd name="connsiteY157" fmla="*/ 1085850 h 1402251"/>
              <a:gd name="connsiteX158" fmla="*/ 3105150 w 8681765"/>
              <a:gd name="connsiteY158" fmla="*/ 1104900 h 1402251"/>
              <a:gd name="connsiteX159" fmla="*/ 3076575 w 8681765"/>
              <a:gd name="connsiteY159" fmla="*/ 1114425 h 1402251"/>
              <a:gd name="connsiteX160" fmla="*/ 3009900 w 8681765"/>
              <a:gd name="connsiteY160" fmla="*/ 1152525 h 1402251"/>
              <a:gd name="connsiteX161" fmla="*/ 2914650 w 8681765"/>
              <a:gd name="connsiteY161" fmla="*/ 1219200 h 1402251"/>
              <a:gd name="connsiteX162" fmla="*/ 2886075 w 8681765"/>
              <a:gd name="connsiteY162" fmla="*/ 1228725 h 1402251"/>
              <a:gd name="connsiteX163" fmla="*/ 2828925 w 8681765"/>
              <a:gd name="connsiteY163" fmla="*/ 1266825 h 1402251"/>
              <a:gd name="connsiteX164" fmla="*/ 2800350 w 8681765"/>
              <a:gd name="connsiteY164" fmla="*/ 1276350 h 1402251"/>
              <a:gd name="connsiteX165" fmla="*/ 2762250 w 8681765"/>
              <a:gd name="connsiteY165" fmla="*/ 1295400 h 1402251"/>
              <a:gd name="connsiteX166" fmla="*/ 2724150 w 8681765"/>
              <a:gd name="connsiteY166" fmla="*/ 1304925 h 1402251"/>
              <a:gd name="connsiteX167" fmla="*/ 2657475 w 8681765"/>
              <a:gd name="connsiteY167" fmla="*/ 1333500 h 1402251"/>
              <a:gd name="connsiteX168" fmla="*/ 2495550 w 8681765"/>
              <a:gd name="connsiteY168" fmla="*/ 1371600 h 1402251"/>
              <a:gd name="connsiteX169" fmla="*/ 2457450 w 8681765"/>
              <a:gd name="connsiteY169" fmla="*/ 1381125 h 1402251"/>
              <a:gd name="connsiteX170" fmla="*/ 2333625 w 8681765"/>
              <a:gd name="connsiteY170" fmla="*/ 1390650 h 1402251"/>
              <a:gd name="connsiteX171" fmla="*/ 2000250 w 8681765"/>
              <a:gd name="connsiteY171" fmla="*/ 1381125 h 1402251"/>
              <a:gd name="connsiteX172" fmla="*/ 1866900 w 8681765"/>
              <a:gd name="connsiteY172" fmla="*/ 1371600 h 1402251"/>
              <a:gd name="connsiteX173" fmla="*/ 1428750 w 8681765"/>
              <a:gd name="connsiteY173" fmla="*/ 1352550 h 1402251"/>
              <a:gd name="connsiteX174" fmla="*/ 1076325 w 8681765"/>
              <a:gd name="connsiteY174" fmla="*/ 1343025 h 1402251"/>
              <a:gd name="connsiteX175" fmla="*/ 933450 w 8681765"/>
              <a:gd name="connsiteY175" fmla="*/ 1323975 h 1402251"/>
              <a:gd name="connsiteX176" fmla="*/ 857250 w 8681765"/>
              <a:gd name="connsiteY176" fmla="*/ 1314450 h 1402251"/>
              <a:gd name="connsiteX177" fmla="*/ 742950 w 8681765"/>
              <a:gd name="connsiteY177" fmla="*/ 1295400 h 1402251"/>
              <a:gd name="connsiteX178" fmla="*/ 638175 w 8681765"/>
              <a:gd name="connsiteY178" fmla="*/ 1285875 h 1402251"/>
              <a:gd name="connsiteX179" fmla="*/ 561975 w 8681765"/>
              <a:gd name="connsiteY179" fmla="*/ 1276350 h 1402251"/>
              <a:gd name="connsiteX180" fmla="*/ 314325 w 8681765"/>
              <a:gd name="connsiteY180" fmla="*/ 1266825 h 1402251"/>
              <a:gd name="connsiteX181" fmla="*/ 257175 w 8681765"/>
              <a:gd name="connsiteY181" fmla="*/ 1257300 h 1402251"/>
              <a:gd name="connsiteX182" fmla="*/ 209550 w 8681765"/>
              <a:gd name="connsiteY182" fmla="*/ 1238250 h 1402251"/>
              <a:gd name="connsiteX183" fmla="*/ 152400 w 8681765"/>
              <a:gd name="connsiteY183" fmla="*/ 1219200 h 1402251"/>
              <a:gd name="connsiteX184" fmla="*/ 66675 w 8681765"/>
              <a:gd name="connsiteY184" fmla="*/ 1200150 h 1402251"/>
              <a:gd name="connsiteX185" fmla="*/ 38100 w 8681765"/>
              <a:gd name="connsiteY185" fmla="*/ 1095375 h 1402251"/>
              <a:gd name="connsiteX186" fmla="*/ 57150 w 8681765"/>
              <a:gd name="connsiteY186" fmla="*/ 990600 h 1402251"/>
              <a:gd name="connsiteX187" fmla="*/ 66675 w 8681765"/>
              <a:gd name="connsiteY187" fmla="*/ 962025 h 1402251"/>
              <a:gd name="connsiteX188" fmla="*/ 104775 w 8681765"/>
              <a:gd name="connsiteY188" fmla="*/ 904875 h 1402251"/>
              <a:gd name="connsiteX189" fmla="*/ 142875 w 8681765"/>
              <a:gd name="connsiteY189" fmla="*/ 847725 h 1402251"/>
              <a:gd name="connsiteX190" fmla="*/ 190500 w 8681765"/>
              <a:gd name="connsiteY190" fmla="*/ 771525 h 1402251"/>
              <a:gd name="connsiteX191" fmla="*/ 161925 w 8681765"/>
              <a:gd name="connsiteY191" fmla="*/ 638175 h 1402251"/>
              <a:gd name="connsiteX192" fmla="*/ 133350 w 8681765"/>
              <a:gd name="connsiteY192" fmla="*/ 619125 h 1402251"/>
              <a:gd name="connsiteX193" fmla="*/ 85725 w 8681765"/>
              <a:gd name="connsiteY193" fmla="*/ 561975 h 1402251"/>
              <a:gd name="connsiteX194" fmla="*/ 47625 w 8681765"/>
              <a:gd name="connsiteY194" fmla="*/ 504825 h 1402251"/>
              <a:gd name="connsiteX195" fmla="*/ 38100 w 8681765"/>
              <a:gd name="connsiteY195" fmla="*/ 476250 h 1402251"/>
              <a:gd name="connsiteX196" fmla="*/ 9525 w 8681765"/>
              <a:gd name="connsiteY196" fmla="*/ 457200 h 1402251"/>
              <a:gd name="connsiteX197" fmla="*/ 0 w 8681765"/>
              <a:gd name="connsiteY197" fmla="*/ 419100 h 1402251"/>
              <a:gd name="connsiteX198" fmla="*/ 9525 w 8681765"/>
              <a:gd name="connsiteY198" fmla="*/ 381000 h 1402251"/>
              <a:gd name="connsiteX199" fmla="*/ 66675 w 8681765"/>
              <a:gd name="connsiteY199" fmla="*/ 352425 h 1402251"/>
              <a:gd name="connsiteX200" fmla="*/ 47625 w 8681765"/>
              <a:gd name="connsiteY200" fmla="*/ 342900 h 140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8681765" h="1402251">
                <a:moveTo>
                  <a:pt x="47625" y="342900"/>
                </a:moveTo>
                <a:cubicBezTo>
                  <a:pt x="65087" y="334963"/>
                  <a:pt x="131757" y="321811"/>
                  <a:pt x="171450" y="304800"/>
                </a:cubicBezTo>
                <a:cubicBezTo>
                  <a:pt x="193675" y="295275"/>
                  <a:pt x="215401" y="284488"/>
                  <a:pt x="238125" y="276225"/>
                </a:cubicBezTo>
                <a:cubicBezTo>
                  <a:pt x="250428" y="271751"/>
                  <a:pt x="263806" y="270840"/>
                  <a:pt x="276225" y="266700"/>
                </a:cubicBezTo>
                <a:cubicBezTo>
                  <a:pt x="292445" y="261293"/>
                  <a:pt x="307630" y="253057"/>
                  <a:pt x="323850" y="247650"/>
                </a:cubicBezTo>
                <a:cubicBezTo>
                  <a:pt x="336269" y="243510"/>
                  <a:pt x="349531" y="242265"/>
                  <a:pt x="361950" y="238125"/>
                </a:cubicBezTo>
                <a:cubicBezTo>
                  <a:pt x="378170" y="232718"/>
                  <a:pt x="393355" y="224482"/>
                  <a:pt x="409575" y="219075"/>
                </a:cubicBezTo>
                <a:cubicBezTo>
                  <a:pt x="421994" y="214935"/>
                  <a:pt x="435163" y="213400"/>
                  <a:pt x="447675" y="209550"/>
                </a:cubicBezTo>
                <a:cubicBezTo>
                  <a:pt x="476464" y="200692"/>
                  <a:pt x="504650" y="189959"/>
                  <a:pt x="533400" y="180975"/>
                </a:cubicBezTo>
                <a:cubicBezTo>
                  <a:pt x="555462" y="174081"/>
                  <a:pt x="577935" y="168567"/>
                  <a:pt x="600075" y="161925"/>
                </a:cubicBezTo>
                <a:cubicBezTo>
                  <a:pt x="609692" y="159040"/>
                  <a:pt x="619670" y="156890"/>
                  <a:pt x="628650" y="152400"/>
                </a:cubicBezTo>
                <a:cubicBezTo>
                  <a:pt x="638889" y="147280"/>
                  <a:pt x="647700" y="139700"/>
                  <a:pt x="657225" y="133350"/>
                </a:cubicBezTo>
                <a:cubicBezTo>
                  <a:pt x="663575" y="123825"/>
                  <a:pt x="668180" y="112870"/>
                  <a:pt x="676275" y="104775"/>
                </a:cubicBezTo>
                <a:cubicBezTo>
                  <a:pt x="703572" y="77478"/>
                  <a:pt x="702437" y="91694"/>
                  <a:pt x="733425" y="76200"/>
                </a:cubicBezTo>
                <a:cubicBezTo>
                  <a:pt x="743664" y="71080"/>
                  <a:pt x="750894" y="59926"/>
                  <a:pt x="762000" y="57150"/>
                </a:cubicBezTo>
                <a:cubicBezTo>
                  <a:pt x="789892" y="50177"/>
                  <a:pt x="819150" y="50800"/>
                  <a:pt x="847725" y="47625"/>
                </a:cubicBezTo>
                <a:cubicBezTo>
                  <a:pt x="873125" y="50800"/>
                  <a:pt x="898740" y="52571"/>
                  <a:pt x="923925" y="57150"/>
                </a:cubicBezTo>
                <a:cubicBezTo>
                  <a:pt x="933803" y="58946"/>
                  <a:pt x="942846" y="63917"/>
                  <a:pt x="952500" y="66675"/>
                </a:cubicBezTo>
                <a:cubicBezTo>
                  <a:pt x="1053267" y="95465"/>
                  <a:pt x="911937" y="49979"/>
                  <a:pt x="1047750" y="95250"/>
                </a:cubicBezTo>
                <a:lnTo>
                  <a:pt x="1104900" y="114300"/>
                </a:lnTo>
                <a:lnTo>
                  <a:pt x="1133475" y="123825"/>
                </a:lnTo>
                <a:cubicBezTo>
                  <a:pt x="1187520" y="119668"/>
                  <a:pt x="1266302" y="116310"/>
                  <a:pt x="1323975" y="104775"/>
                </a:cubicBezTo>
                <a:cubicBezTo>
                  <a:pt x="1333820" y="102806"/>
                  <a:pt x="1342749" y="97428"/>
                  <a:pt x="1352550" y="95250"/>
                </a:cubicBezTo>
                <a:cubicBezTo>
                  <a:pt x="1371403" y="91060"/>
                  <a:pt x="1390650" y="88900"/>
                  <a:pt x="1409700" y="85725"/>
                </a:cubicBezTo>
                <a:cubicBezTo>
                  <a:pt x="1422400" y="79375"/>
                  <a:pt x="1434749" y="72268"/>
                  <a:pt x="1447800" y="66675"/>
                </a:cubicBezTo>
                <a:cubicBezTo>
                  <a:pt x="1472697" y="56005"/>
                  <a:pt x="1487622" y="55681"/>
                  <a:pt x="1514475" y="47625"/>
                </a:cubicBezTo>
                <a:cubicBezTo>
                  <a:pt x="1563071" y="33046"/>
                  <a:pt x="1565817" y="27832"/>
                  <a:pt x="1609725" y="19050"/>
                </a:cubicBezTo>
                <a:cubicBezTo>
                  <a:pt x="1693542" y="2287"/>
                  <a:pt x="1639838" y="18537"/>
                  <a:pt x="1695450" y="0"/>
                </a:cubicBezTo>
                <a:cubicBezTo>
                  <a:pt x="1765583" y="5844"/>
                  <a:pt x="1797795" y="4155"/>
                  <a:pt x="1857375" y="19050"/>
                </a:cubicBezTo>
                <a:cubicBezTo>
                  <a:pt x="1917607" y="34108"/>
                  <a:pt x="1863632" y="33836"/>
                  <a:pt x="1962150" y="66675"/>
                </a:cubicBezTo>
                <a:cubicBezTo>
                  <a:pt x="1971675" y="69850"/>
                  <a:pt x="1981745" y="71710"/>
                  <a:pt x="1990725" y="76200"/>
                </a:cubicBezTo>
                <a:cubicBezTo>
                  <a:pt x="2000964" y="81320"/>
                  <a:pt x="2009061" y="90130"/>
                  <a:pt x="2019300" y="95250"/>
                </a:cubicBezTo>
                <a:cubicBezTo>
                  <a:pt x="2042327" y="106764"/>
                  <a:pt x="2061560" y="105145"/>
                  <a:pt x="2085975" y="114300"/>
                </a:cubicBezTo>
                <a:cubicBezTo>
                  <a:pt x="2099270" y="119286"/>
                  <a:pt x="2111024" y="127757"/>
                  <a:pt x="2124075" y="133350"/>
                </a:cubicBezTo>
                <a:cubicBezTo>
                  <a:pt x="2133303" y="137305"/>
                  <a:pt x="2143670" y="138385"/>
                  <a:pt x="2152650" y="142875"/>
                </a:cubicBezTo>
                <a:cubicBezTo>
                  <a:pt x="2226508" y="179804"/>
                  <a:pt x="2137976" y="147509"/>
                  <a:pt x="2209800" y="171450"/>
                </a:cubicBezTo>
                <a:cubicBezTo>
                  <a:pt x="2257425" y="168275"/>
                  <a:pt x="2305382" y="168374"/>
                  <a:pt x="2352675" y="161925"/>
                </a:cubicBezTo>
                <a:cubicBezTo>
                  <a:pt x="2375577" y="158802"/>
                  <a:pt x="2396828" y="148072"/>
                  <a:pt x="2419350" y="142875"/>
                </a:cubicBezTo>
                <a:cubicBezTo>
                  <a:pt x="2438168" y="138532"/>
                  <a:pt x="2457450" y="136525"/>
                  <a:pt x="2476500" y="133350"/>
                </a:cubicBezTo>
                <a:cubicBezTo>
                  <a:pt x="2558600" y="100510"/>
                  <a:pt x="2490448" y="125283"/>
                  <a:pt x="2562225" y="104775"/>
                </a:cubicBezTo>
                <a:cubicBezTo>
                  <a:pt x="2571879" y="102017"/>
                  <a:pt x="2580775" y="95807"/>
                  <a:pt x="2590800" y="95250"/>
                </a:cubicBezTo>
                <a:cubicBezTo>
                  <a:pt x="2695462" y="89435"/>
                  <a:pt x="2800350" y="88900"/>
                  <a:pt x="2905125" y="85725"/>
                </a:cubicBezTo>
                <a:cubicBezTo>
                  <a:pt x="2917825" y="82550"/>
                  <a:pt x="2930968" y="80797"/>
                  <a:pt x="2943225" y="76200"/>
                </a:cubicBezTo>
                <a:cubicBezTo>
                  <a:pt x="2956520" y="71214"/>
                  <a:pt x="2967855" y="61640"/>
                  <a:pt x="2981325" y="57150"/>
                </a:cubicBezTo>
                <a:cubicBezTo>
                  <a:pt x="3006163" y="48871"/>
                  <a:pt x="3032687" y="46379"/>
                  <a:pt x="3057525" y="38100"/>
                </a:cubicBezTo>
                <a:lnTo>
                  <a:pt x="3086100" y="28575"/>
                </a:lnTo>
                <a:cubicBezTo>
                  <a:pt x="3143681" y="42970"/>
                  <a:pt x="3111781" y="33960"/>
                  <a:pt x="3181350" y="57150"/>
                </a:cubicBezTo>
                <a:cubicBezTo>
                  <a:pt x="3190875" y="60325"/>
                  <a:pt x="3201571" y="61106"/>
                  <a:pt x="3209925" y="66675"/>
                </a:cubicBezTo>
                <a:cubicBezTo>
                  <a:pt x="3219450" y="73025"/>
                  <a:pt x="3228261" y="80605"/>
                  <a:pt x="3238500" y="85725"/>
                </a:cubicBezTo>
                <a:cubicBezTo>
                  <a:pt x="3247480" y="90215"/>
                  <a:pt x="3258298" y="90374"/>
                  <a:pt x="3267075" y="95250"/>
                </a:cubicBezTo>
                <a:cubicBezTo>
                  <a:pt x="3359860" y="146797"/>
                  <a:pt x="3287866" y="124260"/>
                  <a:pt x="3362325" y="142875"/>
                </a:cubicBezTo>
                <a:cubicBezTo>
                  <a:pt x="3371850" y="149225"/>
                  <a:pt x="3380378" y="157416"/>
                  <a:pt x="3390900" y="161925"/>
                </a:cubicBezTo>
                <a:cubicBezTo>
                  <a:pt x="3410259" y="170222"/>
                  <a:pt x="3471377" y="178020"/>
                  <a:pt x="3486150" y="180975"/>
                </a:cubicBezTo>
                <a:cubicBezTo>
                  <a:pt x="3551364" y="194018"/>
                  <a:pt x="3502144" y="191954"/>
                  <a:pt x="3590925" y="200025"/>
                </a:cubicBezTo>
                <a:cubicBezTo>
                  <a:pt x="3638460" y="204346"/>
                  <a:pt x="3686175" y="206375"/>
                  <a:pt x="3733800" y="209550"/>
                </a:cubicBezTo>
                <a:cubicBezTo>
                  <a:pt x="3738810" y="210552"/>
                  <a:pt x="3810557" y="224116"/>
                  <a:pt x="3819525" y="228600"/>
                </a:cubicBezTo>
                <a:cubicBezTo>
                  <a:pt x="3840003" y="238839"/>
                  <a:pt x="3857625" y="254000"/>
                  <a:pt x="3876675" y="266700"/>
                </a:cubicBezTo>
                <a:cubicBezTo>
                  <a:pt x="3886200" y="273050"/>
                  <a:pt x="3894390" y="282130"/>
                  <a:pt x="3905250" y="285750"/>
                </a:cubicBezTo>
                <a:lnTo>
                  <a:pt x="3933825" y="295275"/>
                </a:lnTo>
                <a:cubicBezTo>
                  <a:pt x="3956246" y="317696"/>
                  <a:pt x="3989169" y="354355"/>
                  <a:pt x="4019550" y="361950"/>
                </a:cubicBezTo>
                <a:lnTo>
                  <a:pt x="4057650" y="371475"/>
                </a:lnTo>
                <a:cubicBezTo>
                  <a:pt x="4102933" y="401664"/>
                  <a:pt x="4075365" y="386905"/>
                  <a:pt x="4143375" y="409575"/>
                </a:cubicBezTo>
                <a:cubicBezTo>
                  <a:pt x="4152900" y="412750"/>
                  <a:pt x="4163596" y="413531"/>
                  <a:pt x="4171950" y="419100"/>
                </a:cubicBezTo>
                <a:cubicBezTo>
                  <a:pt x="4181475" y="425450"/>
                  <a:pt x="4190064" y="433501"/>
                  <a:pt x="4200525" y="438150"/>
                </a:cubicBezTo>
                <a:cubicBezTo>
                  <a:pt x="4218875" y="446305"/>
                  <a:pt x="4240967" y="446061"/>
                  <a:pt x="4257675" y="457200"/>
                </a:cubicBezTo>
                <a:cubicBezTo>
                  <a:pt x="4267200" y="463550"/>
                  <a:pt x="4276011" y="471130"/>
                  <a:pt x="4286250" y="476250"/>
                </a:cubicBezTo>
                <a:cubicBezTo>
                  <a:pt x="4299915" y="483082"/>
                  <a:pt x="4340718" y="492248"/>
                  <a:pt x="4352925" y="495300"/>
                </a:cubicBezTo>
                <a:cubicBezTo>
                  <a:pt x="4398208" y="525489"/>
                  <a:pt x="4370640" y="510730"/>
                  <a:pt x="4438650" y="533400"/>
                </a:cubicBezTo>
                <a:cubicBezTo>
                  <a:pt x="4448175" y="536575"/>
                  <a:pt x="4458871" y="537356"/>
                  <a:pt x="4467225" y="542925"/>
                </a:cubicBezTo>
                <a:cubicBezTo>
                  <a:pt x="4476750" y="549275"/>
                  <a:pt x="4485561" y="556855"/>
                  <a:pt x="4495800" y="561975"/>
                </a:cubicBezTo>
                <a:cubicBezTo>
                  <a:pt x="4504780" y="566465"/>
                  <a:pt x="4514721" y="568742"/>
                  <a:pt x="4524375" y="571500"/>
                </a:cubicBezTo>
                <a:cubicBezTo>
                  <a:pt x="4555762" y="580468"/>
                  <a:pt x="4577364" y="584003"/>
                  <a:pt x="4610100" y="590550"/>
                </a:cubicBezTo>
                <a:cubicBezTo>
                  <a:pt x="4676775" y="587375"/>
                  <a:pt x="4743685" y="587455"/>
                  <a:pt x="4810125" y="581025"/>
                </a:cubicBezTo>
                <a:cubicBezTo>
                  <a:pt x="4842353" y="577906"/>
                  <a:pt x="4905375" y="561975"/>
                  <a:pt x="4905375" y="561975"/>
                </a:cubicBezTo>
                <a:cubicBezTo>
                  <a:pt x="4949825" y="565150"/>
                  <a:pt x="4994467" y="566293"/>
                  <a:pt x="5038725" y="571500"/>
                </a:cubicBezTo>
                <a:cubicBezTo>
                  <a:pt x="5074157" y="575669"/>
                  <a:pt x="5063510" y="585691"/>
                  <a:pt x="5095875" y="600075"/>
                </a:cubicBezTo>
                <a:cubicBezTo>
                  <a:pt x="5114225" y="608230"/>
                  <a:pt x="5133975" y="612775"/>
                  <a:pt x="5153025" y="619125"/>
                </a:cubicBezTo>
                <a:cubicBezTo>
                  <a:pt x="5162550" y="622300"/>
                  <a:pt x="5172620" y="624160"/>
                  <a:pt x="5181600" y="628650"/>
                </a:cubicBezTo>
                <a:cubicBezTo>
                  <a:pt x="5194300" y="635000"/>
                  <a:pt x="5206405" y="642714"/>
                  <a:pt x="5219700" y="647700"/>
                </a:cubicBezTo>
                <a:cubicBezTo>
                  <a:pt x="5242509" y="656253"/>
                  <a:pt x="5283297" y="660715"/>
                  <a:pt x="5305425" y="666750"/>
                </a:cubicBezTo>
                <a:cubicBezTo>
                  <a:pt x="5324798" y="672034"/>
                  <a:pt x="5342884" y="681862"/>
                  <a:pt x="5362575" y="685800"/>
                </a:cubicBezTo>
                <a:cubicBezTo>
                  <a:pt x="5444588" y="702203"/>
                  <a:pt x="5394077" y="693859"/>
                  <a:pt x="5514975" y="704850"/>
                </a:cubicBezTo>
                <a:cubicBezTo>
                  <a:pt x="5527675" y="708025"/>
                  <a:pt x="5540536" y="710613"/>
                  <a:pt x="5553075" y="714375"/>
                </a:cubicBezTo>
                <a:cubicBezTo>
                  <a:pt x="5589421" y="725279"/>
                  <a:pt x="5616500" y="733380"/>
                  <a:pt x="5648325" y="752475"/>
                </a:cubicBezTo>
                <a:cubicBezTo>
                  <a:pt x="5667958" y="764255"/>
                  <a:pt x="5683755" y="783335"/>
                  <a:pt x="5705475" y="790575"/>
                </a:cubicBezTo>
                <a:lnTo>
                  <a:pt x="5762625" y="809625"/>
                </a:lnTo>
                <a:cubicBezTo>
                  <a:pt x="5768975" y="819150"/>
                  <a:pt x="5771736" y="832520"/>
                  <a:pt x="5781675" y="838200"/>
                </a:cubicBezTo>
                <a:cubicBezTo>
                  <a:pt x="5795731" y="846232"/>
                  <a:pt x="5813299" y="845263"/>
                  <a:pt x="5829300" y="847725"/>
                </a:cubicBezTo>
                <a:cubicBezTo>
                  <a:pt x="5854600" y="851617"/>
                  <a:pt x="5880100" y="854075"/>
                  <a:pt x="5905500" y="857250"/>
                </a:cubicBezTo>
                <a:cubicBezTo>
                  <a:pt x="5984875" y="854075"/>
                  <a:pt x="6064213" y="845689"/>
                  <a:pt x="6143625" y="847725"/>
                </a:cubicBezTo>
                <a:cubicBezTo>
                  <a:pt x="6186594" y="848827"/>
                  <a:pt x="6301228" y="868509"/>
                  <a:pt x="6353175" y="885825"/>
                </a:cubicBezTo>
                <a:cubicBezTo>
                  <a:pt x="6362700" y="889000"/>
                  <a:pt x="6371872" y="893554"/>
                  <a:pt x="6381750" y="895350"/>
                </a:cubicBezTo>
                <a:cubicBezTo>
                  <a:pt x="6406935" y="899929"/>
                  <a:pt x="6432577" y="901492"/>
                  <a:pt x="6457950" y="904875"/>
                </a:cubicBezTo>
                <a:lnTo>
                  <a:pt x="6524625" y="914400"/>
                </a:lnTo>
                <a:cubicBezTo>
                  <a:pt x="6607175" y="911225"/>
                  <a:pt x="6689825" y="910028"/>
                  <a:pt x="6772275" y="904875"/>
                </a:cubicBezTo>
                <a:cubicBezTo>
                  <a:pt x="6791550" y="903670"/>
                  <a:pt x="6810261" y="897745"/>
                  <a:pt x="6829425" y="895350"/>
                </a:cubicBezTo>
                <a:cubicBezTo>
                  <a:pt x="6886483" y="888218"/>
                  <a:pt x="6943701" y="882426"/>
                  <a:pt x="7000875" y="876300"/>
                </a:cubicBezTo>
                <a:lnTo>
                  <a:pt x="7096125" y="866775"/>
                </a:lnTo>
                <a:cubicBezTo>
                  <a:pt x="7172325" y="869950"/>
                  <a:pt x="7248459" y="876300"/>
                  <a:pt x="7324725" y="876300"/>
                </a:cubicBezTo>
                <a:cubicBezTo>
                  <a:pt x="7407336" y="876300"/>
                  <a:pt x="7489764" y="866775"/>
                  <a:pt x="7572375" y="866775"/>
                </a:cubicBezTo>
                <a:cubicBezTo>
                  <a:pt x="7661349" y="866775"/>
                  <a:pt x="7719015" y="875580"/>
                  <a:pt x="7800975" y="885825"/>
                </a:cubicBezTo>
                <a:cubicBezTo>
                  <a:pt x="7950200" y="882650"/>
                  <a:pt x="8099630" y="884735"/>
                  <a:pt x="8248650" y="876300"/>
                </a:cubicBezTo>
                <a:lnTo>
                  <a:pt x="8334375" y="847725"/>
                </a:lnTo>
                <a:lnTo>
                  <a:pt x="8362950" y="838200"/>
                </a:lnTo>
                <a:cubicBezTo>
                  <a:pt x="8372475" y="835025"/>
                  <a:pt x="8381785" y="831110"/>
                  <a:pt x="8391525" y="828675"/>
                </a:cubicBezTo>
                <a:cubicBezTo>
                  <a:pt x="8403732" y="825623"/>
                  <a:pt x="8444535" y="816457"/>
                  <a:pt x="8458200" y="809625"/>
                </a:cubicBezTo>
                <a:cubicBezTo>
                  <a:pt x="8532058" y="772696"/>
                  <a:pt x="8443526" y="804991"/>
                  <a:pt x="8515350" y="781050"/>
                </a:cubicBezTo>
                <a:cubicBezTo>
                  <a:pt x="8566150" y="704850"/>
                  <a:pt x="8499475" y="796925"/>
                  <a:pt x="8562975" y="733425"/>
                </a:cubicBezTo>
                <a:cubicBezTo>
                  <a:pt x="8606059" y="690341"/>
                  <a:pt x="8554970" y="713868"/>
                  <a:pt x="8610600" y="695325"/>
                </a:cubicBezTo>
                <a:lnTo>
                  <a:pt x="8639175" y="781050"/>
                </a:lnTo>
                <a:lnTo>
                  <a:pt x="8648700" y="809625"/>
                </a:lnTo>
                <a:lnTo>
                  <a:pt x="8658225" y="838200"/>
                </a:lnTo>
                <a:cubicBezTo>
                  <a:pt x="8654873" y="871717"/>
                  <a:pt x="8653648" y="954603"/>
                  <a:pt x="8629650" y="990600"/>
                </a:cubicBezTo>
                <a:cubicBezTo>
                  <a:pt x="8623300" y="1000125"/>
                  <a:pt x="8615249" y="1008714"/>
                  <a:pt x="8610600" y="1019175"/>
                </a:cubicBezTo>
                <a:cubicBezTo>
                  <a:pt x="8602445" y="1037525"/>
                  <a:pt x="8591550" y="1076325"/>
                  <a:pt x="8591550" y="1076325"/>
                </a:cubicBezTo>
                <a:cubicBezTo>
                  <a:pt x="8592268" y="1086383"/>
                  <a:pt x="8581718" y="1247673"/>
                  <a:pt x="8639175" y="1266825"/>
                </a:cubicBezTo>
                <a:lnTo>
                  <a:pt x="8667750" y="1276350"/>
                </a:lnTo>
                <a:cubicBezTo>
                  <a:pt x="8670925" y="1285875"/>
                  <a:pt x="8681765" y="1295945"/>
                  <a:pt x="8677275" y="1304925"/>
                </a:cubicBezTo>
                <a:cubicBezTo>
                  <a:pt x="8672785" y="1313905"/>
                  <a:pt x="8657680" y="1309960"/>
                  <a:pt x="8648700" y="1314450"/>
                </a:cubicBezTo>
                <a:cubicBezTo>
                  <a:pt x="8638461" y="1319570"/>
                  <a:pt x="8629650" y="1327150"/>
                  <a:pt x="8620125" y="1333500"/>
                </a:cubicBezTo>
                <a:cubicBezTo>
                  <a:pt x="8553450" y="1330325"/>
                  <a:pt x="8486496" y="1330844"/>
                  <a:pt x="8420100" y="1323975"/>
                </a:cubicBezTo>
                <a:cubicBezTo>
                  <a:pt x="8322026" y="1313829"/>
                  <a:pt x="8370574" y="1302640"/>
                  <a:pt x="8286750" y="1285875"/>
                </a:cubicBezTo>
                <a:lnTo>
                  <a:pt x="8239125" y="1276350"/>
                </a:lnTo>
                <a:cubicBezTo>
                  <a:pt x="8170788" y="1279604"/>
                  <a:pt x="8045030" y="1280467"/>
                  <a:pt x="7962900" y="1295400"/>
                </a:cubicBezTo>
                <a:cubicBezTo>
                  <a:pt x="7953022" y="1297196"/>
                  <a:pt x="7944126" y="1302747"/>
                  <a:pt x="7934325" y="1304925"/>
                </a:cubicBezTo>
                <a:cubicBezTo>
                  <a:pt x="7902695" y="1311954"/>
                  <a:pt x="7840884" y="1318911"/>
                  <a:pt x="7810500" y="1323975"/>
                </a:cubicBezTo>
                <a:cubicBezTo>
                  <a:pt x="7794531" y="1326637"/>
                  <a:pt x="7778965" y="1331712"/>
                  <a:pt x="7762875" y="1333500"/>
                </a:cubicBezTo>
                <a:cubicBezTo>
                  <a:pt x="7580814" y="1353729"/>
                  <a:pt x="7554403" y="1351926"/>
                  <a:pt x="7381875" y="1362075"/>
                </a:cubicBezTo>
                <a:cubicBezTo>
                  <a:pt x="7091725" y="1379143"/>
                  <a:pt x="7348582" y="1367991"/>
                  <a:pt x="6915150" y="1381125"/>
                </a:cubicBezTo>
                <a:cubicBezTo>
                  <a:pt x="6725012" y="1402251"/>
                  <a:pt x="6880558" y="1389088"/>
                  <a:pt x="6534150" y="1381125"/>
                </a:cubicBezTo>
                <a:lnTo>
                  <a:pt x="6000750" y="1371600"/>
                </a:lnTo>
                <a:cubicBezTo>
                  <a:pt x="5965825" y="1368425"/>
                  <a:pt x="5930773" y="1366425"/>
                  <a:pt x="5895975" y="1362075"/>
                </a:cubicBezTo>
                <a:cubicBezTo>
                  <a:pt x="5879911" y="1360067"/>
                  <a:pt x="5864278" y="1355446"/>
                  <a:pt x="5848350" y="1352550"/>
                </a:cubicBezTo>
                <a:cubicBezTo>
                  <a:pt x="5829349" y="1349095"/>
                  <a:pt x="5810084" y="1347072"/>
                  <a:pt x="5791200" y="1343025"/>
                </a:cubicBezTo>
                <a:cubicBezTo>
                  <a:pt x="5765599" y="1337539"/>
                  <a:pt x="5740980" y="1327222"/>
                  <a:pt x="5715000" y="1323975"/>
                </a:cubicBezTo>
                <a:cubicBezTo>
                  <a:pt x="5668731" y="1318191"/>
                  <a:pt x="5634810" y="1315834"/>
                  <a:pt x="5591175" y="1304925"/>
                </a:cubicBezTo>
                <a:cubicBezTo>
                  <a:pt x="5581435" y="1302490"/>
                  <a:pt x="5572401" y="1297578"/>
                  <a:pt x="5562600" y="1295400"/>
                </a:cubicBezTo>
                <a:cubicBezTo>
                  <a:pt x="5530970" y="1288371"/>
                  <a:pt x="5469159" y="1281414"/>
                  <a:pt x="5438775" y="1276350"/>
                </a:cubicBezTo>
                <a:cubicBezTo>
                  <a:pt x="5422806" y="1273688"/>
                  <a:pt x="5406954" y="1270337"/>
                  <a:pt x="5391150" y="1266825"/>
                </a:cubicBezTo>
                <a:cubicBezTo>
                  <a:pt x="5378371" y="1263985"/>
                  <a:pt x="5365989" y="1259291"/>
                  <a:pt x="5353050" y="1257300"/>
                </a:cubicBezTo>
                <a:cubicBezTo>
                  <a:pt x="5324633" y="1252928"/>
                  <a:pt x="5295900" y="1250950"/>
                  <a:pt x="5267325" y="1247775"/>
                </a:cubicBezTo>
                <a:cubicBezTo>
                  <a:pt x="5175250" y="1250950"/>
                  <a:pt x="5083061" y="1251727"/>
                  <a:pt x="4991100" y="1257300"/>
                </a:cubicBezTo>
                <a:cubicBezTo>
                  <a:pt x="4978033" y="1258092"/>
                  <a:pt x="4965913" y="1264673"/>
                  <a:pt x="4953000" y="1266825"/>
                </a:cubicBezTo>
                <a:cubicBezTo>
                  <a:pt x="4927751" y="1271033"/>
                  <a:pt x="4902200" y="1273175"/>
                  <a:pt x="4876800" y="1276350"/>
                </a:cubicBezTo>
                <a:cubicBezTo>
                  <a:pt x="4845050" y="1270000"/>
                  <a:pt x="4812836" y="1265643"/>
                  <a:pt x="4781550" y="1257300"/>
                </a:cubicBezTo>
                <a:cubicBezTo>
                  <a:pt x="4746256" y="1247888"/>
                  <a:pt x="4728029" y="1233513"/>
                  <a:pt x="4695825" y="1219200"/>
                </a:cubicBezTo>
                <a:cubicBezTo>
                  <a:pt x="4680201" y="1212256"/>
                  <a:pt x="4663146" y="1208453"/>
                  <a:pt x="4648200" y="1200150"/>
                </a:cubicBezTo>
                <a:cubicBezTo>
                  <a:pt x="4568717" y="1155993"/>
                  <a:pt x="4650990" y="1181797"/>
                  <a:pt x="4572000" y="1162050"/>
                </a:cubicBezTo>
                <a:cubicBezTo>
                  <a:pt x="4562475" y="1155700"/>
                  <a:pt x="4553886" y="1147649"/>
                  <a:pt x="4543425" y="1143000"/>
                </a:cubicBezTo>
                <a:cubicBezTo>
                  <a:pt x="4525075" y="1134845"/>
                  <a:pt x="4502983" y="1135089"/>
                  <a:pt x="4486275" y="1123950"/>
                </a:cubicBezTo>
                <a:cubicBezTo>
                  <a:pt x="4444230" y="1095920"/>
                  <a:pt x="4468925" y="1107145"/>
                  <a:pt x="4410075" y="1095375"/>
                </a:cubicBezTo>
                <a:lnTo>
                  <a:pt x="4048125" y="1104900"/>
                </a:lnTo>
                <a:cubicBezTo>
                  <a:pt x="4009923" y="1106428"/>
                  <a:pt x="3972057" y="1114425"/>
                  <a:pt x="3933825" y="1114425"/>
                </a:cubicBezTo>
                <a:cubicBezTo>
                  <a:pt x="3790915" y="1114425"/>
                  <a:pt x="3648075" y="1108075"/>
                  <a:pt x="3505200" y="1104900"/>
                </a:cubicBezTo>
                <a:cubicBezTo>
                  <a:pt x="3482975" y="1101725"/>
                  <a:pt x="3460540" y="1099778"/>
                  <a:pt x="3438525" y="1095375"/>
                </a:cubicBezTo>
                <a:cubicBezTo>
                  <a:pt x="3428680" y="1093406"/>
                  <a:pt x="3419913" y="1087095"/>
                  <a:pt x="3409950" y="1085850"/>
                </a:cubicBezTo>
                <a:cubicBezTo>
                  <a:pt x="3368873" y="1080715"/>
                  <a:pt x="3327400" y="1079500"/>
                  <a:pt x="3286125" y="1076325"/>
                </a:cubicBezTo>
                <a:cubicBezTo>
                  <a:pt x="3238500" y="1079500"/>
                  <a:pt x="3190397" y="1078406"/>
                  <a:pt x="3143250" y="1085850"/>
                </a:cubicBezTo>
                <a:cubicBezTo>
                  <a:pt x="3129225" y="1088065"/>
                  <a:pt x="3118201" y="1099307"/>
                  <a:pt x="3105150" y="1104900"/>
                </a:cubicBezTo>
                <a:cubicBezTo>
                  <a:pt x="3095922" y="1108855"/>
                  <a:pt x="3086100" y="1111250"/>
                  <a:pt x="3076575" y="1114425"/>
                </a:cubicBezTo>
                <a:cubicBezTo>
                  <a:pt x="2938451" y="1218018"/>
                  <a:pt x="3111716" y="1094345"/>
                  <a:pt x="3009900" y="1152525"/>
                </a:cubicBezTo>
                <a:cubicBezTo>
                  <a:pt x="2979471" y="1169913"/>
                  <a:pt x="2947530" y="1208240"/>
                  <a:pt x="2914650" y="1219200"/>
                </a:cubicBezTo>
                <a:cubicBezTo>
                  <a:pt x="2905125" y="1222375"/>
                  <a:pt x="2894852" y="1223849"/>
                  <a:pt x="2886075" y="1228725"/>
                </a:cubicBezTo>
                <a:cubicBezTo>
                  <a:pt x="2866061" y="1239844"/>
                  <a:pt x="2850645" y="1259585"/>
                  <a:pt x="2828925" y="1266825"/>
                </a:cubicBezTo>
                <a:cubicBezTo>
                  <a:pt x="2819400" y="1270000"/>
                  <a:pt x="2809578" y="1272395"/>
                  <a:pt x="2800350" y="1276350"/>
                </a:cubicBezTo>
                <a:cubicBezTo>
                  <a:pt x="2787299" y="1281943"/>
                  <a:pt x="2775545" y="1290414"/>
                  <a:pt x="2762250" y="1295400"/>
                </a:cubicBezTo>
                <a:cubicBezTo>
                  <a:pt x="2749993" y="1299997"/>
                  <a:pt x="2736453" y="1300451"/>
                  <a:pt x="2724150" y="1304925"/>
                </a:cubicBezTo>
                <a:cubicBezTo>
                  <a:pt x="2701426" y="1313188"/>
                  <a:pt x="2680246" y="1325367"/>
                  <a:pt x="2657475" y="1333500"/>
                </a:cubicBezTo>
                <a:cubicBezTo>
                  <a:pt x="2585590" y="1359173"/>
                  <a:pt x="2577153" y="1351199"/>
                  <a:pt x="2495550" y="1371600"/>
                </a:cubicBezTo>
                <a:cubicBezTo>
                  <a:pt x="2482850" y="1374775"/>
                  <a:pt x="2470451" y="1379595"/>
                  <a:pt x="2457450" y="1381125"/>
                </a:cubicBezTo>
                <a:cubicBezTo>
                  <a:pt x="2416337" y="1385962"/>
                  <a:pt x="2374900" y="1387475"/>
                  <a:pt x="2333625" y="1390650"/>
                </a:cubicBezTo>
                <a:lnTo>
                  <a:pt x="2000250" y="1381125"/>
                </a:lnTo>
                <a:cubicBezTo>
                  <a:pt x="1955724" y="1379308"/>
                  <a:pt x="1911408" y="1373825"/>
                  <a:pt x="1866900" y="1371600"/>
                </a:cubicBezTo>
                <a:lnTo>
                  <a:pt x="1428750" y="1352550"/>
                </a:lnTo>
                <a:lnTo>
                  <a:pt x="1076325" y="1343025"/>
                </a:lnTo>
                <a:lnTo>
                  <a:pt x="933450" y="1323975"/>
                </a:lnTo>
                <a:cubicBezTo>
                  <a:pt x="908077" y="1320592"/>
                  <a:pt x="882550" y="1318342"/>
                  <a:pt x="857250" y="1314450"/>
                </a:cubicBezTo>
                <a:cubicBezTo>
                  <a:pt x="756701" y="1298981"/>
                  <a:pt x="868515" y="1309352"/>
                  <a:pt x="742950" y="1295400"/>
                </a:cubicBezTo>
                <a:cubicBezTo>
                  <a:pt x="708095" y="1291527"/>
                  <a:pt x="673051" y="1289546"/>
                  <a:pt x="638175" y="1285875"/>
                </a:cubicBezTo>
                <a:cubicBezTo>
                  <a:pt x="612718" y="1283195"/>
                  <a:pt x="587528" y="1277853"/>
                  <a:pt x="561975" y="1276350"/>
                </a:cubicBezTo>
                <a:cubicBezTo>
                  <a:pt x="479507" y="1271499"/>
                  <a:pt x="396875" y="1270000"/>
                  <a:pt x="314325" y="1266825"/>
                </a:cubicBezTo>
                <a:cubicBezTo>
                  <a:pt x="295275" y="1263650"/>
                  <a:pt x="275807" y="1262382"/>
                  <a:pt x="257175" y="1257300"/>
                </a:cubicBezTo>
                <a:cubicBezTo>
                  <a:pt x="240680" y="1252801"/>
                  <a:pt x="225618" y="1244093"/>
                  <a:pt x="209550" y="1238250"/>
                </a:cubicBezTo>
                <a:cubicBezTo>
                  <a:pt x="190679" y="1231388"/>
                  <a:pt x="171881" y="1224070"/>
                  <a:pt x="152400" y="1219200"/>
                </a:cubicBezTo>
                <a:cubicBezTo>
                  <a:pt x="98594" y="1205748"/>
                  <a:pt x="127137" y="1212242"/>
                  <a:pt x="66675" y="1200150"/>
                </a:cubicBezTo>
                <a:cubicBezTo>
                  <a:pt x="42505" y="1127641"/>
                  <a:pt x="51563" y="1162691"/>
                  <a:pt x="38100" y="1095375"/>
                </a:cubicBezTo>
                <a:cubicBezTo>
                  <a:pt x="45809" y="1041414"/>
                  <a:pt x="44319" y="1035510"/>
                  <a:pt x="57150" y="990600"/>
                </a:cubicBezTo>
                <a:cubicBezTo>
                  <a:pt x="59908" y="980946"/>
                  <a:pt x="61799" y="970802"/>
                  <a:pt x="66675" y="962025"/>
                </a:cubicBezTo>
                <a:cubicBezTo>
                  <a:pt x="77794" y="942011"/>
                  <a:pt x="97535" y="926595"/>
                  <a:pt x="104775" y="904875"/>
                </a:cubicBezTo>
                <a:cubicBezTo>
                  <a:pt x="118560" y="863521"/>
                  <a:pt x="107200" y="883400"/>
                  <a:pt x="142875" y="847725"/>
                </a:cubicBezTo>
                <a:cubicBezTo>
                  <a:pt x="165545" y="779715"/>
                  <a:pt x="145217" y="801714"/>
                  <a:pt x="190500" y="771525"/>
                </a:cubicBezTo>
                <a:cubicBezTo>
                  <a:pt x="186369" y="730216"/>
                  <a:pt x="192216" y="674524"/>
                  <a:pt x="161925" y="638175"/>
                </a:cubicBezTo>
                <a:cubicBezTo>
                  <a:pt x="154596" y="629381"/>
                  <a:pt x="142875" y="625475"/>
                  <a:pt x="133350" y="619125"/>
                </a:cubicBezTo>
                <a:cubicBezTo>
                  <a:pt x="65277" y="517015"/>
                  <a:pt x="171288" y="671984"/>
                  <a:pt x="85725" y="561975"/>
                </a:cubicBezTo>
                <a:cubicBezTo>
                  <a:pt x="71669" y="543903"/>
                  <a:pt x="54865" y="526545"/>
                  <a:pt x="47625" y="504825"/>
                </a:cubicBezTo>
                <a:cubicBezTo>
                  <a:pt x="44450" y="495300"/>
                  <a:pt x="44372" y="484090"/>
                  <a:pt x="38100" y="476250"/>
                </a:cubicBezTo>
                <a:cubicBezTo>
                  <a:pt x="30949" y="467311"/>
                  <a:pt x="19050" y="463550"/>
                  <a:pt x="9525" y="457200"/>
                </a:cubicBezTo>
                <a:cubicBezTo>
                  <a:pt x="6350" y="444500"/>
                  <a:pt x="0" y="432191"/>
                  <a:pt x="0" y="419100"/>
                </a:cubicBezTo>
                <a:cubicBezTo>
                  <a:pt x="0" y="406009"/>
                  <a:pt x="2263" y="391892"/>
                  <a:pt x="9525" y="381000"/>
                </a:cubicBezTo>
                <a:cubicBezTo>
                  <a:pt x="21203" y="363484"/>
                  <a:pt x="49387" y="359340"/>
                  <a:pt x="66675" y="352425"/>
                </a:cubicBezTo>
                <a:cubicBezTo>
                  <a:pt x="73267" y="349788"/>
                  <a:pt x="30163" y="350837"/>
                  <a:pt x="47625" y="34290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 podstawie artykułów z Internetu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85918" y="785794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Praktyczne zasady nauki w domu </a:t>
            </a:r>
          </a:p>
          <a:p>
            <a:pPr algn="ctr"/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20072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Pedagog   Beata Haba</a:t>
            </a:r>
            <a:endParaRPr lang="pl-PL" dirty="0"/>
          </a:p>
        </p:txBody>
      </p:sp>
      <p:pic>
        <p:nvPicPr>
          <p:cNvPr id="43030" name="Picture 22" descr="Polska Flaga, Flaga, Flaga Polski | Flaga, Katolicki, Projek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6" y="3140968"/>
            <a:ext cx="441294" cy="350490"/>
          </a:xfrm>
          <a:prstGeom prst="rect">
            <a:avLst/>
          </a:prstGeom>
          <a:noFill/>
        </p:spPr>
      </p:pic>
      <p:sp>
        <p:nvSpPr>
          <p:cNvPr id="26626" name="AutoShape 2" descr="Wirus efektywnego uczenia (się) - warsztaty - Kalendarz wydarzeń - Student  - Strona główna UM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30" name="Picture 6" descr="Puste strony fotografia stokowa, Puste strony obrazy royalty free |  Depositphotos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84" y="4143380"/>
            <a:ext cx="2505075" cy="1828800"/>
          </a:xfrm>
          <a:prstGeom prst="rect">
            <a:avLst/>
          </a:prstGeom>
          <a:noFill/>
        </p:spPr>
      </p:pic>
      <p:pic>
        <p:nvPicPr>
          <p:cNvPr id="26632" name="Picture 8" descr="4 000+ darmowych obrazów z kategorii Szkoła i Edukacja - Pixab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571744"/>
            <a:ext cx="5972175" cy="3238501"/>
          </a:xfrm>
          <a:prstGeom prst="rect">
            <a:avLst/>
          </a:prstGeom>
          <a:noFill/>
        </p:spPr>
      </p:pic>
      <p:pic>
        <p:nvPicPr>
          <p:cNvPr id="15" name="Picture 6" descr="Mózgu i kó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57166"/>
            <a:ext cx="1619250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714348" y="214291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Wzbudzaj w sobie POZYTYWNE emocje</a:t>
            </a:r>
          </a:p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(lepiej zapamiętasz)</a:t>
            </a:r>
          </a:p>
          <a:p>
            <a:endParaRPr lang="pl-PL" dirty="0" smtClean="0"/>
          </a:p>
          <a:p>
            <a:pPr algn="just"/>
            <a:r>
              <a:rPr lang="pl-PL" dirty="0" smtClean="0"/>
              <a:t>	</a:t>
            </a:r>
            <a:r>
              <a:rPr lang="pl-PL" sz="2000" b="1" dirty="0" smtClean="0"/>
              <a:t>Jeżeli masz zły nastrój i denerwujesz się , twoja pamięć oraz inne funkcje   poznawcze  obniżają się.</a:t>
            </a:r>
          </a:p>
          <a:p>
            <a:pPr algn="just"/>
            <a:r>
              <a:rPr lang="pl-PL" sz="2000" b="1" dirty="0" smtClean="0"/>
              <a:t>Kiedy nie wierzysz we własne możliwości narzekasz, że </a:t>
            </a:r>
            <a:r>
              <a:rPr lang="pl-PL" sz="2000" b="1" dirty="0" smtClean="0"/>
              <a:t>coś </a:t>
            </a:r>
            <a:r>
              <a:rPr lang="pl-PL" sz="2000" b="1" dirty="0" smtClean="0"/>
              <a:t>jest trudne bądź nudne i nie dasz rady - to Twoja motywacja do działania spada i nie masz chęci do nauki.</a:t>
            </a:r>
          </a:p>
          <a:p>
            <a:pPr algn="just"/>
            <a:r>
              <a:rPr lang="pl-PL" sz="2000" b="1" dirty="0" smtClean="0"/>
              <a:t>Zastanów się nad tym co sprawia ci przyjemność i jak chciałbyś się nagrodzić  za wykonaną pracę.  Pomyśl o czymś przyjemnym.</a:t>
            </a:r>
          </a:p>
          <a:p>
            <a:pPr algn="just"/>
            <a:r>
              <a:rPr lang="pl-PL" sz="2000" b="1" dirty="0" smtClean="0"/>
              <a:t>Gdy wykonasz cztery bloki działań(4 po 25 min) to w planerze dnia masz przerwę, wtedy możesz przejść kolejną misję w grze. Po obowiązkach przyjemności.  Nagrody również zaplanuj, będzie to wpływało na lepsze efekty uczenia się</a:t>
            </a:r>
            <a:r>
              <a:rPr lang="pl-PL" sz="2000" b="1" dirty="0" smtClean="0"/>
              <a:t>.      </a:t>
            </a:r>
            <a:r>
              <a:rPr lang="pl-PL" sz="2000" b="1" dirty="0" smtClean="0"/>
              <a:t>Wizja nagrody. </a:t>
            </a:r>
          </a:p>
        </p:txBody>
      </p:sp>
      <p:pic>
        <p:nvPicPr>
          <p:cNvPr id="8196" name="Picture 4" descr="Loveourplanet, Ziemi, Spokojny, Podró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667234"/>
            <a:ext cx="3286148" cy="2190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620688"/>
            <a:ext cx="768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Bądź życzliwy i czerp radość z każdego dnia.</a:t>
            </a:r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b="1" dirty="0" smtClean="0"/>
          </a:p>
          <a:p>
            <a:r>
              <a:rPr lang="pl-PL" b="1" dirty="0" smtClean="0"/>
              <a:t>Życie jest piękne, skup się na tym, że jesteś tu i teraz komuś potrzebny.</a:t>
            </a:r>
          </a:p>
          <a:p>
            <a:r>
              <a:rPr lang="pl-PL" b="1" dirty="0" smtClean="0"/>
              <a:t>Uśmiechaj się do ludzi z życzliwością, nie złośliwością . Pomagaj </a:t>
            </a:r>
            <a:r>
              <a:rPr lang="pl-PL" b="1" dirty="0" smtClean="0"/>
              <a:t>innym.</a:t>
            </a:r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</p:txBody>
      </p:sp>
      <p:pic>
        <p:nvPicPr>
          <p:cNvPr id="6148" name="Picture 4" descr="Kariera, Head, Wzrost, Zawód, Szan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428868"/>
            <a:ext cx="4786314" cy="4786317"/>
          </a:xfrm>
          <a:prstGeom prst="rect">
            <a:avLst/>
          </a:prstGeom>
          <a:noFill/>
        </p:spPr>
      </p:pic>
      <p:pic>
        <p:nvPicPr>
          <p:cNvPr id="6150" name="Picture 6" descr="Mózgu i kó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3116"/>
            <a:ext cx="1619250" cy="1619251"/>
          </a:xfrm>
          <a:prstGeom prst="rect">
            <a:avLst/>
          </a:prstGeom>
          <a:noFill/>
        </p:spPr>
      </p:pic>
      <p:sp>
        <p:nvSpPr>
          <p:cNvPr id="6146" name="AutoShape 2" descr="Jak bardzo życzliwy jesteś? | sameQui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4" descr="Jak bardzo życzliwy jesteś? | sameQui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146" name="AutoShape 2" descr="Jak bardzo życzliwy jesteś? | sameQui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4" descr="Jak bardzo życzliwy jesteś? | sameQui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6" descr="Jak bardzo życzliwy jesteś? | sameQui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7970431" cy="464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620688"/>
            <a:ext cx="7686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</a:t>
            </a:r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Pozdrawiam</a:t>
            </a:r>
          </a:p>
          <a:p>
            <a:endParaRPr lang="pl-PL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Beata Haba </a:t>
            </a:r>
          </a:p>
          <a:p>
            <a:pPr algn="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pedagog</a:t>
            </a:r>
          </a:p>
        </p:txBody>
      </p:sp>
      <p:sp>
        <p:nvSpPr>
          <p:cNvPr id="60418" name="AutoShape 2" descr="Uśmiech Grafika Wektorowa, Clipartów I Ilustracji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0420" name="AutoShape 4" descr="Uśmiech Grafika Wektorowa, Clipartów I Ilustracji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60424" name="Picture 8" descr="Thumbs Up Happy Smiley Emoticon Clipart Royalty Free (com imagen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3364632" cy="3193772"/>
          </a:xfrm>
          <a:prstGeom prst="rect">
            <a:avLst/>
          </a:prstGeom>
          <a:noFill/>
        </p:spPr>
      </p:pic>
      <p:pic>
        <p:nvPicPr>
          <p:cNvPr id="8" name="Picture 6" descr="Mózgu i kó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1476374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928662" y="57148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Właściwe miejsce do nauki</a:t>
            </a:r>
          </a:p>
          <a:p>
            <a:pPr marL="457200" indent="-457200" algn="ctr"/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71538" y="200024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5062" name="AutoShape 6" descr="Chirurgiczna maska Ilustracje i Cliparty . 4 212 Chirurgicz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5064" name="AutoShape 8" descr="Chirurgiczna maska Ilustracje i Cliparty . 4 212 Chirurgicz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5066" name="AutoShape 10" descr="Chirurgiczna maska Ilustracje i Cliparty . 4 212 Chirurgicz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727176" y="571480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1928802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928662" y="1214422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 smtClean="0"/>
              <a:t>Powinno być wygodne, zaciszne, dobrze oświetlone, dobrze wyposażone i uporządkowane – dzięki temu mamy potrzebne rzeczy pod ręką i nic nas nie rozprasza (brak komfortu również działa rozpraszająco).</a:t>
            </a:r>
          </a:p>
          <a:p>
            <a:endParaRPr lang="pl-PL" dirty="0"/>
          </a:p>
        </p:txBody>
      </p:sp>
      <p:sp>
        <p:nvSpPr>
          <p:cNvPr id="24578" name="AutoShape 2" descr="1 000+ darmowych obrazów z kategorii Nauczyciel i Edukacja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1 000+ darmowych obrazów z kategorii Nauczyciel i Edukacja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2" name="AutoShape 6" descr="1 000+ darmowych obrazów z kategorii Nauczyciel i Edukacja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4" name="AutoShape 8" descr="1 000+ darmowych obrazów z kategorii Nauczyciel i Edukacja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6" name="AutoShape 10" descr="1 000+ darmowych obrazów z kategorii Nauczyciel i Edukacja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8" name="AutoShape 12" descr="1 000+ darmowych obrazów z kategorii Nauczyciel i Edukacja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90" name="Picture 14" descr="1 000+ darmowych obrazów z kategorii Nauczyciel i Edukacja - Pixab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4505325" cy="3238501"/>
          </a:xfrm>
          <a:prstGeom prst="rect">
            <a:avLst/>
          </a:prstGeom>
          <a:noFill/>
        </p:spPr>
      </p:pic>
      <p:pic>
        <p:nvPicPr>
          <p:cNvPr id="24592" name="Picture 16" descr="Casa, Pequeño Officehome Oficina, Negocio imagen png - imagen transparente  descarga gratu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00372"/>
            <a:ext cx="2857505" cy="2857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Potargane mapa wektor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25413"/>
            <a:ext cx="2118370" cy="213258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85720" y="64291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Dokładnie zaplanuj czas nauki i powtórek.</a:t>
            </a:r>
          </a:p>
          <a:p>
            <a:pPr algn="ctr"/>
            <a:endParaRPr 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dirty="0" smtClean="0"/>
          </a:p>
          <a:p>
            <a:pPr algn="just"/>
            <a:r>
              <a:rPr lang="pl-PL" dirty="0" smtClean="0"/>
              <a:t>	</a:t>
            </a:r>
            <a:endParaRPr lang="pl-PL" sz="2000" b="1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1214414" y="2000240"/>
            <a:ext cx="725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034" y="1357298"/>
            <a:ext cx="700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Zaplanowanie nauki pomaga lepiej zorganizować  czas.</a:t>
            </a:r>
          </a:p>
          <a:p>
            <a:r>
              <a:rPr lang="pl-PL" b="1" dirty="0" smtClean="0"/>
              <a:t>Planuj czas nauki, ale również przerwy i odpoczynek.</a:t>
            </a:r>
          </a:p>
          <a:p>
            <a:r>
              <a:rPr lang="pl-PL" b="1" dirty="0" smtClean="0"/>
              <a:t>Jest to szczególnie ważne, gdy masz wiele przedmiotów do nauki.</a:t>
            </a:r>
          </a:p>
          <a:p>
            <a:r>
              <a:rPr lang="pl-PL" b="1" dirty="0" smtClean="0"/>
              <a:t> Unikniesz przemęczenia, znużenia i zniechęcenia.</a:t>
            </a:r>
          </a:p>
          <a:p>
            <a:endParaRPr lang="pl-PL" b="1" dirty="0" smtClean="0"/>
          </a:p>
          <a:p>
            <a:r>
              <a:rPr lang="pl-PL" b="1" dirty="0" smtClean="0"/>
              <a:t>Sporządź tygodniową listę, planer przedmiotów lub treści do nauczenia się. Takie wypisanie sprawi, że plany nabiorą realnego kształtu.</a:t>
            </a:r>
          </a:p>
          <a:p>
            <a:r>
              <a:rPr lang="pl-PL" b="1" dirty="0" smtClean="0"/>
              <a:t>Planer trzymaj blisko siebie, by móc sprawdzać i odhaczyć te już wykonane oraz  ile jeszcze pozostało. Na pewno będzie ich coraz mniej. Cel jest blisko, to dobrze wpłynie na twoją motywację.</a:t>
            </a:r>
            <a:endParaRPr lang="pl-PL" b="1" dirty="0"/>
          </a:p>
        </p:txBody>
      </p:sp>
      <p:pic>
        <p:nvPicPr>
          <p:cNvPr id="22530" name="Picture 2" descr="Dla Dzieci Zegar Dziecko - Darmowy obraz na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4164" y="357166"/>
            <a:ext cx="1684558" cy="1622704"/>
          </a:xfrm>
          <a:prstGeom prst="rect">
            <a:avLst/>
          </a:prstGeom>
          <a:noFill/>
        </p:spPr>
      </p:pic>
      <p:pic>
        <p:nvPicPr>
          <p:cNvPr id="22532" name="Picture 4" descr="Notatnik, Długopis, Praca, Lekc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758389"/>
            <a:ext cx="3143240" cy="2099611"/>
          </a:xfrm>
          <a:prstGeom prst="rect">
            <a:avLst/>
          </a:prstGeom>
          <a:noFill/>
        </p:spPr>
      </p:pic>
      <p:pic>
        <p:nvPicPr>
          <p:cNvPr id="22536" name="Picture 8" descr="Zen To Done, czyli prosta sztuka zarządzania sobą w czasie. Część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010149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259632" y="4046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Ucz się aktywnie</a:t>
            </a:r>
            <a:r>
              <a:rPr lang="pl-PL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71538" y="1000108"/>
            <a:ext cx="69127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/>
              <a:t>	Uczysz się po to, by trwale to zapamiętać. Samo czytanie, słuchanie, oglądanie filmików jest niewystarczające.</a:t>
            </a:r>
          </a:p>
          <a:p>
            <a:pPr algn="just"/>
            <a:r>
              <a:rPr lang="pl-PL" sz="2000" b="1" dirty="0" smtClean="0"/>
              <a:t>Aby nauka była efektywna należy zadać sobie pytania.</a:t>
            </a:r>
          </a:p>
          <a:p>
            <a:pPr algn="just"/>
            <a:r>
              <a:rPr lang="pl-PL" sz="2000" b="1" dirty="0" smtClean="0"/>
              <a:t>Przed rozpoczęciem nauki:</a:t>
            </a:r>
          </a:p>
          <a:p>
            <a:pPr algn="just"/>
            <a:r>
              <a:rPr lang="pl-PL" sz="2000" b="1" dirty="0" smtClean="0"/>
              <a:t>Czego chce się nauczyć ?</a:t>
            </a:r>
          </a:p>
          <a:p>
            <a:pPr algn="just"/>
            <a:r>
              <a:rPr lang="pl-PL" sz="2000" b="1" dirty="0" smtClean="0"/>
              <a:t>Co już wiem na ten temat ?</a:t>
            </a:r>
          </a:p>
          <a:p>
            <a:pPr algn="just"/>
            <a:r>
              <a:rPr lang="pl-PL" sz="2000" b="1" dirty="0" smtClean="0"/>
              <a:t>Podczas nauki:</a:t>
            </a:r>
          </a:p>
          <a:p>
            <a:pPr algn="just"/>
            <a:r>
              <a:rPr lang="pl-PL" sz="2000" b="1" dirty="0" smtClean="0"/>
              <a:t>Jakie informacje mieszczą się w tym temacie ?</a:t>
            </a:r>
          </a:p>
          <a:p>
            <a:pPr algn="just"/>
            <a:r>
              <a:rPr lang="pl-PL" sz="2000" b="1" dirty="0" smtClean="0"/>
              <a:t>Czy rozumiem to, co przeczytała(e)m ?</a:t>
            </a:r>
          </a:p>
          <a:p>
            <a:pPr algn="just"/>
            <a:r>
              <a:rPr lang="pl-PL" sz="2000" b="1" dirty="0" smtClean="0"/>
              <a:t>Czy potrafię to opowiedzieć własnymi słowami ? (nie na pamięć)</a:t>
            </a:r>
          </a:p>
          <a:p>
            <a:pPr algn="just"/>
            <a:r>
              <a:rPr lang="pl-PL" sz="2000" b="1" dirty="0" smtClean="0"/>
              <a:t>Jakie są słowa kluczowe, które muszę zapisać ?</a:t>
            </a:r>
          </a:p>
          <a:p>
            <a:pPr algn="just"/>
            <a:r>
              <a:rPr lang="pl-PL" sz="2000" b="1" dirty="0" smtClean="0"/>
              <a:t>Dlaczego te słowa kluczowe, czy wydarzenia  są ważne?</a:t>
            </a:r>
          </a:p>
          <a:p>
            <a:pPr algn="just"/>
            <a:r>
              <a:rPr lang="pl-PL" sz="2000" b="1" dirty="0" smtClean="0"/>
              <a:t>Po nauce zapytaj siebie:</a:t>
            </a:r>
          </a:p>
          <a:p>
            <a:pPr algn="just"/>
            <a:r>
              <a:rPr lang="pl-PL" sz="2000" b="1" dirty="0" smtClean="0"/>
              <a:t>Czego nauczyłem się z tego tekstu?</a:t>
            </a:r>
          </a:p>
          <a:p>
            <a:pPr algn="just"/>
            <a:r>
              <a:rPr lang="pl-PL" sz="2000" b="1" dirty="0" smtClean="0"/>
              <a:t>Co muszę sprawdzić lub doczytać ?</a:t>
            </a:r>
          </a:p>
          <a:p>
            <a:pPr algn="just"/>
            <a:endParaRPr lang="pl-PL" sz="2000" b="1" dirty="0" smtClean="0"/>
          </a:p>
          <a:p>
            <a:pPr algn="just"/>
            <a:endParaRPr lang="pl-PL" sz="2000" b="1" dirty="0" smtClean="0"/>
          </a:p>
          <a:p>
            <a:pPr algn="just"/>
            <a:endParaRPr lang="pl-PL" sz="2000" b="1" dirty="0" smtClean="0"/>
          </a:p>
          <a:p>
            <a:pPr algn="just"/>
            <a:endParaRPr lang="pl-PL" sz="2000" b="1" dirty="0"/>
          </a:p>
        </p:txBody>
      </p:sp>
      <p:pic>
        <p:nvPicPr>
          <p:cNvPr id="20482" name="Picture 2" descr="https://media.istockphoto.com/photos/home-online-schooling-hardworking-little-girl-in-headset-watching-picture-id1265180863?b=1&amp;k=6&amp;m=1265180863&amp;s=170667a&amp;w=0&amp;h=Kw5QfVNSRt2VOdk0Fu8RFvILrvxBaKO_KFxXCkkgKps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000240"/>
            <a:ext cx="2714612" cy="1807964"/>
          </a:xfrm>
          <a:prstGeom prst="rect">
            <a:avLst/>
          </a:prstGeom>
          <a:noFill/>
        </p:spPr>
      </p:pic>
      <p:pic>
        <p:nvPicPr>
          <p:cNvPr id="5" name="Picture 6" descr="Mózgu i kó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98" y="4143380"/>
            <a:ext cx="1619250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187624" y="3326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Wypracuj nawyki nauki o stałych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porach.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28794" y="714356"/>
            <a:ext cx="68859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/>
              <a:t>	Systematyczność i stałe nawyki podczas nauki w domu, sprzyjają utrzymaniu koncentracji na właściwym poziomie (twój mózg przyzwyczaja się do tego rytmu).Zapobiega to odwlekaniu </a:t>
            </a:r>
            <a:r>
              <a:rPr lang="pl-PL" sz="2000" b="1" dirty="0" smtClean="0"/>
              <a:t>nauki.</a:t>
            </a:r>
          </a:p>
          <a:p>
            <a:pPr algn="just"/>
            <a:r>
              <a:rPr lang="pl-PL" sz="2000" b="1" dirty="0" smtClean="0"/>
              <a:t>Gdy </a:t>
            </a:r>
            <a:r>
              <a:rPr lang="pl-PL" sz="2000" b="1" dirty="0" smtClean="0"/>
              <a:t>wyznaczysz sobie stałe godziny nauki, zapobiegnie to ciągłemu mówieniu sobie „jeszcze nie teraz, później, zaraz” i odkładaniu na „kiedy indziej”. A plan się załamuje i  więcej  jest do nauczenia i nadrobienia.</a:t>
            </a:r>
          </a:p>
          <a:p>
            <a:pPr algn="just"/>
            <a:r>
              <a:rPr lang="pl-PL" sz="2000" b="1" dirty="0" smtClean="0"/>
              <a:t>Jeżeli nauczysz się teraz regularnych ćwiczeń umysłowych, to w przyszłości osiągniesz sukces. Nauczysz się zarządzać czasem</a:t>
            </a:r>
            <a:r>
              <a:rPr lang="pl-PL" sz="2000" b="1" dirty="0" smtClean="0"/>
              <a:t>.</a:t>
            </a:r>
          </a:p>
          <a:p>
            <a:pPr algn="just"/>
            <a:r>
              <a:rPr lang="pl-PL" sz="2000" b="1" dirty="0" smtClean="0"/>
              <a:t> </a:t>
            </a:r>
            <a:r>
              <a:rPr lang="pl-PL" sz="2000" b="1" dirty="0" smtClean="0"/>
              <a:t>Wyznacz sobie właściwą porę dnia w które czujesz się najlepiej, nie zarywaj nocy, wysypiaj się, dbaj oswój rytm dobowy, który podniesie twoją wydolność psychiczną i fizyczną.</a:t>
            </a:r>
          </a:p>
          <a:p>
            <a:pPr algn="just"/>
            <a:r>
              <a:rPr lang="pl-PL" sz="2000" b="1" dirty="0" smtClean="0"/>
              <a:t>Przystosowanie się do codziennej rutyny sprzyja koncentracji uwagi, sprawia, że czujemy się dobrze, bo wywiązaliśmy się z narzuconych obowiązków. To daje nam motywację do dalszej nauki. Świat jest Piękny.</a:t>
            </a:r>
            <a:endParaRPr lang="pl-PL" sz="2000" b="1" dirty="0"/>
          </a:p>
        </p:txBody>
      </p:sp>
      <p:pic>
        <p:nvPicPr>
          <p:cNvPr id="34820" name="Picture 4" descr="Młody chłopak wlaczonym rekreacja rysunek wek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1352550" cy="2857500"/>
          </a:xfrm>
          <a:prstGeom prst="rect">
            <a:avLst/>
          </a:prstGeom>
          <a:noFill/>
        </p:spPr>
      </p:pic>
      <p:pic>
        <p:nvPicPr>
          <p:cNvPr id="8" name="Picture 6" descr="Mózgu i kó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1619250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259632" y="4046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l-PL" b="1" dirty="0" smtClean="0">
                <a:solidFill>
                  <a:srgbClr val="FFFF00"/>
                </a:solidFill>
              </a:rPr>
              <a:t>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    Używaj minutnika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79712" y="980728"/>
            <a:ext cx="6743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	Licznik czasu pozwoli nam </a:t>
            </a:r>
            <a:r>
              <a:rPr lang="pl-PL" b="1" dirty="0" smtClean="0"/>
              <a:t> </a:t>
            </a:r>
            <a:r>
              <a:rPr lang="pl-PL" b="1" dirty="0" smtClean="0"/>
              <a:t>skupić </a:t>
            </a:r>
            <a:r>
              <a:rPr lang="pl-PL" b="1" dirty="0" smtClean="0"/>
              <a:t>się na </a:t>
            </a:r>
            <a:r>
              <a:rPr lang="pl-PL" b="1" dirty="0" smtClean="0"/>
              <a:t>wykonywaniu zadania. Gdy podzielisz naukę na tzw. bloki czasowe, wraz </a:t>
            </a:r>
            <a:br>
              <a:rPr lang="pl-PL" b="1" dirty="0" smtClean="0"/>
            </a:br>
            <a:r>
              <a:rPr lang="pl-PL" b="1" dirty="0" smtClean="0"/>
              <a:t>z przerwami , nauka stanie się bardziej skuteczna.</a:t>
            </a:r>
          </a:p>
          <a:p>
            <a:pPr algn="just"/>
            <a:r>
              <a:rPr lang="pl-PL" sz="2000" b="1" dirty="0" smtClean="0"/>
              <a:t>Używanie minutnika pokazuje ile tematów mamy za sobą, gdy zrobisz sobie przerwę w nauce nie będziesz miał wyrzutów, że się nie uczysz.</a:t>
            </a:r>
          </a:p>
          <a:p>
            <a:pPr algn="just"/>
            <a:r>
              <a:rPr lang="pl-PL" sz="2000" b="1" dirty="0" smtClean="0"/>
              <a:t>Nasz mózg się męczy i przegrzewa, dlatego przerwy są konieczne, by informacje się przetworzyły. Pracuj 25-30 minut i zrób przerwę 10 minutową. </a:t>
            </a:r>
            <a:endParaRPr lang="pl-PL" sz="2000" b="1" dirty="0" smtClean="0"/>
          </a:p>
          <a:p>
            <a:pPr algn="just"/>
            <a:r>
              <a:rPr lang="pl-PL" sz="2000" b="1" dirty="0" smtClean="0"/>
              <a:t>To </a:t>
            </a:r>
            <a:r>
              <a:rPr lang="pl-PL" sz="2000" b="1" dirty="0" smtClean="0"/>
              <a:t>dla starszych - Po czterech blokach 25 minutowych zrób dłuższą przerwę np. 30 minutową.</a:t>
            </a:r>
          </a:p>
          <a:p>
            <a:pPr algn="just"/>
            <a:r>
              <a:rPr lang="pl-PL" sz="2000" b="1" dirty="0" smtClean="0"/>
              <a:t>W przerwach pij wodę i oddychaj czystym powietrzem.</a:t>
            </a:r>
          </a:p>
        </p:txBody>
      </p:sp>
      <p:pic>
        <p:nvPicPr>
          <p:cNvPr id="5" name="Picture 2" descr="Grafika wektorowa budz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1571610" cy="2123796"/>
          </a:xfrm>
          <a:prstGeom prst="rect">
            <a:avLst/>
          </a:prstGeom>
          <a:noFill/>
        </p:spPr>
      </p:pic>
      <p:sp>
        <p:nvSpPr>
          <p:cNvPr id="16386" name="AutoShape 2" descr="Mózg Po Lewej Stronie Logika - Darmowy obraz na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Mózg Po Lewej Stronie Logika - Darmowy obraz na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Picture 6" descr="Mózgu i kó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00636"/>
            <a:ext cx="1619250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1538" y="357166"/>
            <a:ext cx="68407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Zadbaj o motywy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Twojego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uczenia się.</a:t>
            </a:r>
          </a:p>
          <a:p>
            <a:endParaRPr 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b="1" dirty="0" smtClean="0"/>
              <a:t>	</a:t>
            </a:r>
          </a:p>
          <a:p>
            <a:pPr algn="just"/>
            <a:endParaRPr lang="pl-PL" sz="2000" b="1" dirty="0"/>
          </a:p>
        </p:txBody>
      </p:sp>
      <p:pic>
        <p:nvPicPr>
          <p:cNvPr id="30726" name="Picture 6" descr="Sen - fakty i mity | Neuropsychologia.org - portal wiedz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143512"/>
            <a:ext cx="4824536" cy="1459991"/>
          </a:xfrm>
          <a:prstGeom prst="rect">
            <a:avLst/>
          </a:prstGeom>
          <a:noFill/>
        </p:spPr>
      </p:pic>
      <p:pic>
        <p:nvPicPr>
          <p:cNvPr id="30722" name="Picture 2" descr="Grafika wektorowa budz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14676" y="4429132"/>
            <a:ext cx="1571610" cy="212379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 flipH="1">
            <a:off x="1785917" y="857232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Zastanów się , dlaczego  w ogóle musisz się uczyć ? </a:t>
            </a:r>
          </a:p>
          <a:p>
            <a:r>
              <a:rPr lang="pl-PL" b="1" dirty="0" smtClean="0"/>
              <a:t>Jaki przyświeca Ci cel ?</a:t>
            </a:r>
          </a:p>
          <a:p>
            <a:r>
              <a:rPr lang="pl-PL" b="1" dirty="0" smtClean="0"/>
              <a:t>Porozmawiaj </a:t>
            </a:r>
            <a:r>
              <a:rPr lang="pl-PL" b="1" dirty="0" smtClean="0"/>
              <a:t>najlepiej ze swoimi przyjaciółmi, kolegami (przez  komunikator), co was  mobilizuje do nauki. </a:t>
            </a:r>
            <a:endParaRPr lang="pl-PL" b="1" dirty="0" smtClean="0"/>
          </a:p>
          <a:p>
            <a:r>
              <a:rPr lang="pl-PL" b="1" dirty="0" smtClean="0"/>
              <a:t>Na </a:t>
            </a:r>
            <a:r>
              <a:rPr lang="pl-PL" b="1" dirty="0" smtClean="0"/>
              <a:t>czym wam w życiu zależy?</a:t>
            </a:r>
          </a:p>
          <a:p>
            <a:r>
              <a:rPr lang="pl-PL" b="1" dirty="0" smtClean="0"/>
              <a:t> ( czytanie ze zrozumieniem </a:t>
            </a:r>
            <a:r>
              <a:rPr lang="pl-PL" b="1" dirty="0" smtClean="0"/>
              <a:t> i  tabliczka </a:t>
            </a:r>
            <a:r>
              <a:rPr lang="pl-PL" b="1" dirty="0" smtClean="0"/>
              <a:t>mnożenia - to podstawa, ale to za mało).</a:t>
            </a:r>
          </a:p>
          <a:p>
            <a:r>
              <a:rPr lang="pl-PL" b="1" dirty="0" smtClean="0"/>
              <a:t>Jednak tego też  trzeba się nauczyć.</a:t>
            </a:r>
          </a:p>
          <a:p>
            <a:r>
              <a:rPr lang="pl-PL" b="1" dirty="0" smtClean="0"/>
              <a:t>Teraz doskonalisz  umiejętności uczenia się, by poszerzać swoje horyzonty pamięciowe , żeby odkryć  uśmiech osób ci bliskich lub  zabłysnąć wśród swoich kolegów i koleżanek wiedzą</a:t>
            </a:r>
            <a:r>
              <a:rPr lang="pl-PL" b="1" dirty="0" smtClean="0"/>
              <a:t>…</a:t>
            </a:r>
            <a:endParaRPr lang="pl-PL" b="1" dirty="0" smtClean="0"/>
          </a:p>
          <a:p>
            <a:r>
              <a:rPr lang="pl-PL" b="1" dirty="0" smtClean="0"/>
              <a:t>Na tym etapie życia ważne jest byś uczył się wszystkiego i odkrywał świat w myśl przysłowia, „Czego Jaś się nie nauczy, Jan nie będzie umiał.” Może spełnią się Twoje marzenia i pojedziesz…</a:t>
            </a:r>
            <a:endParaRPr lang="pl-PL" b="1" dirty="0"/>
          </a:p>
        </p:txBody>
      </p:sp>
      <p:pic>
        <p:nvPicPr>
          <p:cNvPr id="7" name="Picture 2" descr="Kot, Lustro, Lew, Odbicie, Zaufa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091552"/>
            <a:ext cx="2857488" cy="1766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785918" y="428604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Bądź aktywny fizycznie i dbaj o właściwą diet</a:t>
            </a:r>
            <a:r>
              <a:rPr lang="pl-PL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pPr algn="just"/>
            <a:r>
              <a:rPr lang="pl-PL" b="1" dirty="0" smtClean="0"/>
              <a:t>W zdrowym ciele zdrowy duch.</a:t>
            </a:r>
          </a:p>
          <a:p>
            <a:pPr algn="just"/>
            <a:r>
              <a:rPr lang="pl-PL" b="1" dirty="0" smtClean="0"/>
              <a:t>Pięć posiłków dziennie.</a:t>
            </a:r>
          </a:p>
          <a:p>
            <a:pPr algn="just"/>
            <a:endParaRPr lang="pl-PL" b="1" dirty="0" smtClean="0"/>
          </a:p>
        </p:txBody>
      </p:sp>
      <p:pic>
        <p:nvPicPr>
          <p:cNvPr id="28678" name="Picture 6" descr="Warzywa wymieszać wektor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5602" y="2928934"/>
            <a:ext cx="3384376" cy="3550045"/>
          </a:xfrm>
          <a:prstGeom prst="rect">
            <a:avLst/>
          </a:prstGeom>
          <a:noFill/>
        </p:spPr>
      </p:pic>
      <p:pic>
        <p:nvPicPr>
          <p:cNvPr id="5" name="Picture 4" descr="Młody chłopak wlaczonym rekreacja rysunek wek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1352550" cy="2857500"/>
          </a:xfrm>
          <a:prstGeom prst="rect">
            <a:avLst/>
          </a:prstGeom>
          <a:noFill/>
        </p:spPr>
      </p:pic>
      <p:pic>
        <p:nvPicPr>
          <p:cNvPr id="12290" name="Picture 2" descr="10 zasad dobrego stylu życ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000108"/>
            <a:ext cx="5314976" cy="5577444"/>
          </a:xfrm>
          <a:prstGeom prst="rect">
            <a:avLst/>
          </a:prstGeom>
          <a:noFill/>
        </p:spPr>
      </p:pic>
      <p:pic>
        <p:nvPicPr>
          <p:cNvPr id="7" name="Picture 6" descr="Mózgu i kó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143116"/>
            <a:ext cx="1619250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28926" y="428604"/>
            <a:ext cx="57150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    Unikaj rozpraszaczy uwagi i dbaj o porządek</a:t>
            </a:r>
          </a:p>
          <a:p>
            <a:pPr algn="ctr"/>
            <a:endParaRPr 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/>
              <a:t>	Czy wiesz, ze każdego dnia masz określony zasób uwagi i potencjału do wykorzystania ?</a:t>
            </a:r>
          </a:p>
          <a:p>
            <a:pPr algn="just"/>
            <a:r>
              <a:rPr lang="pl-PL" sz="2000" b="1" dirty="0" smtClean="0"/>
              <a:t>Dobrym przykładem jest bateria w telefonie, gdy przeglądasz wiadomości, odpisujesz znajomym, pograsz w gierkę, poskaczesz po forach społecznościowych - to energia zgromadzona </a:t>
            </a:r>
            <a:br>
              <a:rPr lang="pl-PL" sz="2000" b="1" dirty="0" smtClean="0"/>
            </a:br>
            <a:r>
              <a:rPr lang="pl-PL" sz="2000" b="1" dirty="0" smtClean="0"/>
              <a:t>w baterii telefonu zmniejszy się. </a:t>
            </a:r>
          </a:p>
          <a:p>
            <a:pPr algn="just"/>
            <a:r>
              <a:rPr lang="pl-PL" sz="2000" b="1" dirty="0" smtClean="0"/>
              <a:t>Tak samo dzieje się z twoim mózgiem, który ma </a:t>
            </a:r>
            <a:br>
              <a:rPr lang="pl-PL" sz="2000" b="1" dirty="0" smtClean="0"/>
            </a:br>
            <a:r>
              <a:rPr lang="pl-PL" sz="2000" b="1" dirty="0" smtClean="0"/>
              <a:t>w danym dniu określony zasób energii,  do aktywności jaką jest nauką . Jeżeli  przeznaczysz energię na nieistotne sprawy mózg przejdzie w stan spoczynku. Wyłącz powiadomienia </a:t>
            </a:r>
            <a:r>
              <a:rPr lang="pl-PL" sz="2000" b="1" dirty="0" smtClean="0"/>
              <a:t>gier, </a:t>
            </a:r>
            <a:r>
              <a:rPr lang="pl-PL" sz="2000" b="1" dirty="0" smtClean="0"/>
              <a:t>portali i komunikatory. Nie można sprawnie wykonywać wielu rzeczy jednocześnie.</a:t>
            </a:r>
          </a:p>
          <a:p>
            <a:pPr algn="just"/>
            <a:endParaRPr lang="pl-PL" sz="2000" b="1" dirty="0" smtClean="0"/>
          </a:p>
        </p:txBody>
      </p:sp>
      <p:pic>
        <p:nvPicPr>
          <p:cNvPr id="26628" name="Picture 4" descr="Kupie kolorowe książ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1504950" cy="2857500"/>
          </a:xfrm>
          <a:prstGeom prst="rect">
            <a:avLst/>
          </a:prstGeom>
          <a:noFill/>
        </p:spPr>
      </p:pic>
      <p:pic>
        <p:nvPicPr>
          <p:cNvPr id="9" name="Picture 16" descr="Casa, Pequeño Officehome Oficina, Negocio imagen png - imagen transparente  descarga gratu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61" y="3786191"/>
            <a:ext cx="2714644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855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</TotalTime>
  <Words>430</Words>
  <Application>Microsoft Office PowerPoint</Application>
  <PresentationFormat>Pokaz na ekranie (4:3)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Kształt fali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>MON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Haba Mirosław</dc:creator>
  <cp:lastModifiedBy>Beata</cp:lastModifiedBy>
  <cp:revision>378</cp:revision>
  <cp:lastPrinted>2016-02-08T10:46:22Z</cp:lastPrinted>
  <dcterms:created xsi:type="dcterms:W3CDTF">2015-09-22T11:18:19Z</dcterms:created>
  <dcterms:modified xsi:type="dcterms:W3CDTF">2020-11-20T09:51:27Z</dcterms:modified>
</cp:coreProperties>
</file>