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9" r:id="rId5"/>
    <p:sldId id="258" r:id="rId6"/>
    <p:sldId id="257" r:id="rId7"/>
    <p:sldId id="260" r:id="rId8"/>
    <p:sldId id="266" r:id="rId9"/>
    <p:sldId id="264" r:id="rId10"/>
    <p:sldId id="267" r:id="rId11"/>
    <p:sldId id="259" r:id="rId12"/>
    <p:sldId id="261" r:id="rId13"/>
    <p:sldId id="272" r:id="rId14"/>
    <p:sldId id="262" r:id="rId15"/>
    <p:sldId id="265" r:id="rId16"/>
    <p:sldId id="268" r:id="rId17"/>
    <p:sldId id="274" r:id="rId18"/>
    <p:sldId id="273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0BE11-F52E-4E0A-A265-CCD4906F0021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74924097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4E4A0-A8BA-48B1-AE49-0514822DE051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8207598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4CBBE-A000-4553-AA41-57BCDF5D6A10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3340712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51C4B-41B0-4332-A083-B3206E6F26AB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28550954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B74CD-3235-4D5F-8A58-A25B5768E11C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3579215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A0A95-326E-4414-AB7F-5409F1B88DDC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8860118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52514-F0FA-4F7F-9B83-BAA3FC3A77F6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03758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A0815-39A3-49B9-AD41-40554C4C3BB1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0596725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ACAF4-6336-4E72-A587-0BA79EF071F7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6984557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DDE28-C444-4B9D-8CAF-186300EA0D5D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2354943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017B9-18B0-4DFA-ABE0-EA583AB176AF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6110464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94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styly předlohy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Třetí úroveň</a:t>
            </a:r>
          </a:p>
          <a:p>
            <a:pPr lvl="3"/>
            <a:r>
              <a:rPr lang="cs-CZ" altLang="sk-SK" smtClean="0"/>
              <a:t>Čtvrtá úroveň</a:t>
            </a:r>
          </a:p>
          <a:p>
            <a:pPr lvl="4"/>
            <a:r>
              <a:rPr lang="cs-CZ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3B1C36-82E0-4F48-BDD4-8EFF902E2304}" type="slidenum">
              <a:rPr lang="cs-CZ" altLang="sk-SK"/>
              <a:pPr/>
              <a:t>‹#›</a:t>
            </a:fld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sk-SK" altLang="sk-SK" sz="8000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Marec – </a:t>
            </a:r>
            <a:r>
              <a:rPr lang="sk-SK" altLang="sk-SK" sz="8000" dirty="0" smtClean="0">
                <a:solidFill>
                  <a:srgbClr val="92D050"/>
                </a:solidFill>
                <a:latin typeface="Edwardian Script ITC" panose="030303020407070D0804" pitchFamily="66" charset="0"/>
              </a:rPr>
              <a:t>mesiac</a:t>
            </a:r>
            <a:r>
              <a:rPr lang="sk-SK" altLang="sk-SK" sz="8000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 </a:t>
            </a:r>
            <a:r>
              <a:rPr lang="sk-SK" altLang="sk-SK" sz="8000" dirty="0" smtClean="0">
                <a:solidFill>
                  <a:srgbClr val="0070C0"/>
                </a:solidFill>
                <a:latin typeface="Edwardian Script ITC" panose="030303020407070D0804" pitchFamily="66" charset="0"/>
              </a:rPr>
              <a:t>knihy</a:t>
            </a:r>
            <a:endParaRPr lang="sk-SK" altLang="sk-SK" sz="8000" dirty="0">
              <a:solidFill>
                <a:srgbClr val="0070C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sk-SK" altLang="sk-SK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v</a:t>
            </a:r>
            <a:r>
              <a:rPr lang="sk-SK" altLang="sk-SK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druhom ročníku</a:t>
            </a:r>
          </a:p>
          <a:p>
            <a:endParaRPr lang="sk-SK" altLang="sk-SK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Obrázok 7" descr="Vektorová grafika Vektorové ilustrace kreslené šťastné děti čtení knihy  #206501500 | fotobanka Fotky&amp;Fo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1887468" cy="132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Vektor Kreslené děti čtení knihy #63519633 | fotobanka Fotky&amp;Fot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78944"/>
            <a:ext cx="1440160" cy="141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ozprávková pesnič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7" t="7043" r="1832" b="16589"/>
          <a:stretch/>
        </p:blipFill>
        <p:spPr>
          <a:xfrm rot="16200000">
            <a:off x="2698761" y="1413807"/>
            <a:ext cx="3096344" cy="4246411"/>
          </a:xfrm>
        </p:spPr>
      </p:pic>
      <p:sp>
        <p:nvSpPr>
          <p:cNvPr id="8" name="Obdĺžnik 7"/>
          <p:cNvSpPr/>
          <p:nvPr/>
        </p:nvSpPr>
        <p:spPr>
          <a:xfrm>
            <a:off x="3056200" y="620688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Danielka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9367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91" y="2492896"/>
            <a:ext cx="3182144" cy="238660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2066" y="2318454"/>
            <a:ext cx="3212976" cy="240973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275856" y="620688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Alexko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5453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10672" r="5610" b="8049"/>
          <a:stretch/>
        </p:blipFill>
        <p:spPr>
          <a:xfrm rot="5400000">
            <a:off x="1331638" y="2492897"/>
            <a:ext cx="3384379" cy="2232248"/>
          </a:xfrm>
        </p:spPr>
      </p:pic>
      <p:sp>
        <p:nvSpPr>
          <p:cNvPr id="4" name="Obdĺžnik 3"/>
          <p:cNvSpPr/>
          <p:nvPr/>
        </p:nvSpPr>
        <p:spPr>
          <a:xfrm>
            <a:off x="3190852" y="692696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Dami</a:t>
            </a:r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K.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3968" y="234888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44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1" t="-2488" r="16211" b="4142"/>
          <a:stretch/>
        </p:blipFill>
        <p:spPr>
          <a:xfrm rot="16200000">
            <a:off x="992618" y="2353448"/>
            <a:ext cx="3744416" cy="2471793"/>
          </a:xfrm>
        </p:spPr>
      </p:pic>
      <p:sp>
        <p:nvSpPr>
          <p:cNvPr id="5" name="Obdĺžnik 4"/>
          <p:cNvSpPr/>
          <p:nvPr/>
        </p:nvSpPr>
        <p:spPr>
          <a:xfrm>
            <a:off x="1827484" y="574136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Maťko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932040" y="620688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Miška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8075" r="3069" b="15096"/>
          <a:stretch/>
        </p:blipFill>
        <p:spPr>
          <a:xfrm rot="16200000">
            <a:off x="4913726" y="1575106"/>
            <a:ext cx="2633531" cy="38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45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6035" r="13472" b="7597"/>
          <a:stretch/>
        </p:blipFill>
        <p:spPr>
          <a:xfrm rot="5400000">
            <a:off x="1043609" y="2132855"/>
            <a:ext cx="3744414" cy="2592289"/>
          </a:xfrm>
        </p:spPr>
      </p:pic>
      <p:sp>
        <p:nvSpPr>
          <p:cNvPr id="5" name="Obdĺžnik 4"/>
          <p:cNvSpPr/>
          <p:nvPr/>
        </p:nvSpPr>
        <p:spPr>
          <a:xfrm>
            <a:off x="1937866" y="563885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Fifo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2652165" cy="234888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4788024" y="612381"/>
            <a:ext cx="264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Natálka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5182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11704" r="5624" b="18130"/>
          <a:stretch/>
        </p:blipFill>
        <p:spPr>
          <a:xfrm rot="5400000">
            <a:off x="397966" y="2850506"/>
            <a:ext cx="3811564" cy="237626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2112" r="12181" b="14920"/>
          <a:stretch/>
        </p:blipFill>
        <p:spPr>
          <a:xfrm rot="5400000">
            <a:off x="2658897" y="2168558"/>
            <a:ext cx="3883571" cy="280405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24742" r="3801" b="12113"/>
          <a:stretch/>
        </p:blipFill>
        <p:spPr>
          <a:xfrm rot="5400000">
            <a:off x="4531801" y="2530394"/>
            <a:ext cx="4464496" cy="2363557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309817" y="631032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Samko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5081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" r="6512" b="20558"/>
          <a:stretch/>
        </p:blipFill>
        <p:spPr>
          <a:xfrm>
            <a:off x="1763689" y="1556793"/>
            <a:ext cx="2376263" cy="345638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3142" r="7566" b="26154"/>
          <a:stretch/>
        </p:blipFill>
        <p:spPr>
          <a:xfrm>
            <a:off x="4860032" y="1628800"/>
            <a:ext cx="2406667" cy="3384377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347864" y="563886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Miško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0882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7042" r="1041" b="8190"/>
          <a:stretch/>
        </p:blipFill>
        <p:spPr>
          <a:xfrm rot="16200000">
            <a:off x="2301236" y="2171372"/>
            <a:ext cx="4325504" cy="2952328"/>
          </a:xfrm>
        </p:spPr>
      </p:pic>
      <p:sp>
        <p:nvSpPr>
          <p:cNvPr id="5" name="Obdĺžnik 4"/>
          <p:cNvSpPr/>
          <p:nvPr/>
        </p:nvSpPr>
        <p:spPr>
          <a:xfrm>
            <a:off x="3479392" y="575924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Marek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7191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583668" y="1700808"/>
            <a:ext cx="5976664" cy="4137323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Tešíme sa na ďalšie knihy, pretože... </a:t>
            </a:r>
          </a:p>
          <a:p>
            <a:pPr marL="0" indent="0">
              <a:buNone/>
            </a:pPr>
            <a:endParaRPr lang="sk-SK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k-SK" i="1" dirty="0">
                <a:solidFill>
                  <a:srgbClr val="7030A0"/>
                </a:solidFill>
              </a:rPr>
              <a:t> </a:t>
            </a:r>
            <a:r>
              <a:rPr lang="sk-SK" i="1" dirty="0" smtClean="0">
                <a:solidFill>
                  <a:srgbClr val="7030A0"/>
                </a:solidFill>
              </a:rPr>
              <a:t>   „</a:t>
            </a:r>
            <a:r>
              <a:rPr lang="sk-SK" i="1" dirty="0">
                <a:solidFill>
                  <a:srgbClr val="7030A0"/>
                </a:solidFill>
              </a:rPr>
              <a:t>Čítanie sú otvorené dvere do </a:t>
            </a:r>
            <a:r>
              <a:rPr lang="sk-SK" i="1" dirty="0" smtClean="0">
                <a:solidFill>
                  <a:srgbClr val="7030A0"/>
                </a:solidFill>
              </a:rPr>
              <a:t>čarovného </a:t>
            </a:r>
            <a:r>
              <a:rPr lang="sk-SK" i="1" dirty="0">
                <a:solidFill>
                  <a:srgbClr val="7030A0"/>
                </a:solidFill>
              </a:rPr>
              <a:t>sveta.“</a:t>
            </a:r>
            <a:br>
              <a:rPr lang="sk-SK" i="1" dirty="0">
                <a:solidFill>
                  <a:srgbClr val="7030A0"/>
                </a:solidFill>
              </a:rPr>
            </a:br>
            <a:r>
              <a:rPr lang="sk-SK" b="1" dirty="0"/>
              <a:t> </a:t>
            </a:r>
            <a:r>
              <a:rPr lang="sk-SK" b="1" dirty="0" smtClean="0"/>
              <a:t>                           </a:t>
            </a:r>
            <a:r>
              <a:rPr lang="sk-SK" sz="2000" b="1" dirty="0" err="1" smtClean="0">
                <a:solidFill>
                  <a:srgbClr val="FFC000"/>
                </a:solidFill>
              </a:rPr>
              <a:t>Francois</a:t>
            </a:r>
            <a:r>
              <a:rPr lang="sk-SK" sz="2000" b="1" dirty="0" smtClean="0">
                <a:solidFill>
                  <a:srgbClr val="FFC000"/>
                </a:solidFill>
              </a:rPr>
              <a:t> </a:t>
            </a:r>
            <a:r>
              <a:rPr lang="sk-SK" sz="2000" b="1" dirty="0" err="1">
                <a:solidFill>
                  <a:srgbClr val="FFC000"/>
                </a:solidFill>
              </a:rPr>
              <a:t>Mauriac</a:t>
            </a:r>
            <a:endParaRPr lang="sk-SK" sz="2000" dirty="0">
              <a:solidFill>
                <a:srgbClr val="FFC000"/>
              </a:solidFill>
            </a:endParaRPr>
          </a:p>
        </p:txBody>
      </p:sp>
      <p:sp>
        <p:nvSpPr>
          <p:cNvPr id="6" name="AutoShape 2" descr="Ako naučiť deti pravidelne čítať? Poradíme vám účinný spôsob! - MMagazí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4" descr="Ako naučiť deti pravidelne čítať? Poradíme vám účinný spôsob! - MMagazí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Kronika akcií 2014/2015 | Cirkevná materská škola Gianny Berettovej Mollove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1512168" cy="1184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71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7664" y="1556793"/>
            <a:ext cx="5616624" cy="3672408"/>
          </a:xfrm>
        </p:spPr>
        <p:txBody>
          <a:bodyPr/>
          <a:lstStyle/>
          <a:p>
            <a:r>
              <a:rPr lang="sk-SK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Počas mesiaca marec sme čítali knihu </a:t>
            </a:r>
            <a:r>
              <a:rPr lang="sk-S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Škola po škole </a:t>
            </a:r>
            <a:r>
              <a:rPr lang="sk-SK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od</a:t>
            </a:r>
            <a:r>
              <a:rPr lang="sk-SK" dirty="0" smtClean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Daniela </a:t>
            </a:r>
            <a:r>
              <a:rPr lang="sk-SK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Heviera</a:t>
            </a:r>
            <a:r>
              <a:rPr lang="sk-SK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sk-SK" dirty="0" smtClean="0">
              <a:latin typeface="Comic Sans MS" panose="030F0702030302020204" pitchFamily="66" charset="0"/>
            </a:endParaRPr>
          </a:p>
          <a:p>
            <a:r>
              <a:rPr lang="sk-SK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Kniha sa nám páčila,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  lebo bola zábavná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  i poučná...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000" r="7011" b="5517"/>
          <a:stretch/>
        </p:blipFill>
        <p:spPr>
          <a:xfrm rot="5400000">
            <a:off x="5662912" y="3202184"/>
            <a:ext cx="2016223" cy="17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86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91680" y="1700808"/>
            <a:ext cx="5976664" cy="4065315"/>
          </a:xfrm>
        </p:spPr>
        <p:txBody>
          <a:bodyPr/>
          <a:lstStyle/>
          <a:p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Zahrali sme sa na ilustrátorov a ku každej kapitole sme nakreslili obrázok....</a:t>
            </a:r>
          </a:p>
          <a:p>
            <a:r>
              <a:rPr lang="sk-SK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sk-SK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vznikli krásne plagátiky...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5516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67" y="1508934"/>
            <a:ext cx="3120276" cy="4357797"/>
          </a:xfrm>
        </p:spPr>
      </p:pic>
      <p:sp>
        <p:nvSpPr>
          <p:cNvPr id="5" name="Obdĺžnik 4"/>
          <p:cNvSpPr/>
          <p:nvPr/>
        </p:nvSpPr>
        <p:spPr>
          <a:xfrm>
            <a:off x="3060112" y="585604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Jonáško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7144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828" y="2659652"/>
            <a:ext cx="4365960" cy="201622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 t="2036" r="9914" b="2036"/>
          <a:stretch/>
        </p:blipFill>
        <p:spPr>
          <a:xfrm>
            <a:off x="4572000" y="1988840"/>
            <a:ext cx="3362024" cy="316835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640600" y="561454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Luky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995743" y="692696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Eliska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616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340085" cy="400506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3203848" y="626566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Števko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0620" y="2303877"/>
            <a:ext cx="3672409" cy="2754306"/>
          </a:xfrm>
        </p:spPr>
      </p:pic>
      <p:sp>
        <p:nvSpPr>
          <p:cNvPr id="5" name="Obdĺžnik 4"/>
          <p:cNvSpPr/>
          <p:nvPr/>
        </p:nvSpPr>
        <p:spPr>
          <a:xfrm>
            <a:off x="1765379" y="678284"/>
            <a:ext cx="2608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Dami</a:t>
            </a:r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F.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2891813" cy="216886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5023719" y="678284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Eliáško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3061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82" r="2153" b="4541"/>
          <a:stretch/>
        </p:blipFill>
        <p:spPr>
          <a:xfrm>
            <a:off x="1691680" y="1628800"/>
            <a:ext cx="5760640" cy="4176464"/>
          </a:xfrm>
        </p:spPr>
      </p:pic>
      <p:sp>
        <p:nvSpPr>
          <p:cNvPr id="5" name="Obdĺžnik 4"/>
          <p:cNvSpPr/>
          <p:nvPr/>
        </p:nvSpPr>
        <p:spPr>
          <a:xfrm>
            <a:off x="2915816" y="730448"/>
            <a:ext cx="317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Tobiáško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512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3105" b="3946"/>
          <a:stretch/>
        </p:blipFill>
        <p:spPr>
          <a:xfrm>
            <a:off x="1426237" y="1620789"/>
            <a:ext cx="2952328" cy="4110369"/>
          </a:xfrm>
        </p:spPr>
      </p:pic>
      <p:sp>
        <p:nvSpPr>
          <p:cNvPr id="5" name="Obdĺžnik 4"/>
          <p:cNvSpPr/>
          <p:nvPr/>
        </p:nvSpPr>
        <p:spPr>
          <a:xfrm>
            <a:off x="1405837" y="595884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Lucasko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t="5429" r="3926" b="5475"/>
          <a:stretch/>
        </p:blipFill>
        <p:spPr bwMode="auto">
          <a:xfrm rot="5400000">
            <a:off x="3970220" y="2288630"/>
            <a:ext cx="40118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ĺžnik 7"/>
          <p:cNvSpPr/>
          <p:nvPr/>
        </p:nvSpPr>
        <p:spPr>
          <a:xfrm>
            <a:off x="4860032" y="609850"/>
            <a:ext cx="2762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Vasylko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636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í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Šablóna - kniha (3)</Template>
  <TotalTime>112</TotalTime>
  <Words>92</Words>
  <Application>Microsoft Office PowerPoint</Application>
  <PresentationFormat>Prezentácia na obrazovke (4:3)</PresentationFormat>
  <Paragraphs>31</Paragraphs>
  <Slides>18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Edwardian Script ITC</vt:lpstr>
      <vt:lpstr>Motív Office</vt:lpstr>
      <vt:lpstr>Marec – mesiac knihy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robolauko@robolauko.sk</dc:creator>
  <cp:lastModifiedBy>Admin</cp:lastModifiedBy>
  <cp:revision>13</cp:revision>
  <dcterms:created xsi:type="dcterms:W3CDTF">2021-04-06T13:34:48Z</dcterms:created>
  <dcterms:modified xsi:type="dcterms:W3CDTF">2021-04-07T04:29:24Z</dcterms:modified>
</cp:coreProperties>
</file>