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32" r:id="rId3"/>
    <p:sldMasterId id="2147483720" r:id="rId4"/>
    <p:sldMasterId id="214748370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7" r:id="rId25"/>
    <p:sldId id="27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6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3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5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61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04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7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07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80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0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1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72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95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9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26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18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185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54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79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56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4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22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435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7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13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43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869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603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666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60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9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363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635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080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383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491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726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00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335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085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54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9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514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564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533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021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966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94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0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3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2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36E4-5CD3-4C2B-914C-109239430CC3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3741-4801-4354-A042-3AF604F646A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1059886" y="-81574"/>
            <a:ext cx="1384661" cy="76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S.K.</a:t>
            </a:r>
            <a:endParaRPr lang="pl-PL" sz="4400" dirty="0">
              <a:solidFill>
                <a:schemeClr val="accent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58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219C-EF56-470D-80EC-284C6AC9558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8D00-814D-434A-8ED5-35B9AB51633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53400" y="349213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22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0F6B-B30C-404A-9697-101E84B79049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F324-0AAB-4B20-B633-F9C6ECCB5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9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071D-0BFC-43D2-88E2-7B901DE3912F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7FAA-4F44-4313-AD91-F90A96215C7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11260282" y="5607833"/>
            <a:ext cx="55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S.K.</a:t>
            </a:r>
            <a:endParaRPr lang="pl-PL" sz="2400" dirty="0">
              <a:solidFill>
                <a:schemeClr val="accent5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7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703E-C25C-4518-8D22-77DCEE30C894}" type="datetimeFigureOut">
              <a:rPr lang="pl-PL" smtClean="0"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4B19-0630-4626-A572-EA12316154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3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12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3.jpeg"/><Relationship Id="rId5" Type="http://schemas.openxmlformats.org/officeDocument/2006/relationships/image" Target="../media/image4.jpeg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ZWIERZĘTA </a:t>
            </a:r>
            <a:r>
              <a:rPr lang="pl-PL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WIEJSKIE </a:t>
            </a:r>
            <a:r>
              <a:rPr lang="pl-PL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pl-PL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br>
              <a:rPr lang="pl-PL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pl-PL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ICH DZIECI</a:t>
            </a:r>
            <a:endParaRPr lang="pl-PL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49" y="4627639"/>
            <a:ext cx="6400800" cy="194733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0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każdy</a:t>
            </a:r>
            <a:r>
              <a:rPr lang="pl-PL" dirty="0" smtClean="0"/>
              <a:t> </a:t>
            </a:r>
            <a:r>
              <a:rPr lang="pl-PL" sz="4800" b="1" dirty="0">
                <a:latin typeface="Comic Sans MS" panose="030F0702030302020204" pitchFamily="66" charset="0"/>
              </a:rPr>
              <a:t>prowadzi</a:t>
            </a:r>
            <a:r>
              <a:rPr lang="pl-PL" dirty="0" smtClean="0"/>
              <a:t> </a:t>
            </a:r>
            <a:r>
              <a:rPr lang="pl-PL" sz="4800" b="1" dirty="0">
                <a:latin typeface="Comic Sans MS" panose="030F0702030302020204" pitchFamily="66" charset="0"/>
              </a:rPr>
              <a:t>swoje</a:t>
            </a:r>
            <a:r>
              <a:rPr lang="pl-PL" dirty="0" smtClean="0"/>
              <a:t> </a:t>
            </a:r>
            <a:r>
              <a:rPr lang="pl-PL" sz="4800" b="1" dirty="0">
                <a:latin typeface="Comic Sans MS" panose="030F0702030302020204" pitchFamily="66" charset="0"/>
              </a:rPr>
              <a:t>dzieciątko</a:t>
            </a:r>
          </a:p>
        </p:txBody>
      </p:sp>
      <p:pic>
        <p:nvPicPr>
          <p:cNvPr id="9218" name="Picture 2" descr="Zwierzęta na wsi - Przedszkouczek.p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5" y="1464912"/>
            <a:ext cx="7226427" cy="4868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148" y="248148"/>
            <a:ext cx="10848703" cy="1577477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latin typeface="Comic Sans MS" panose="030F0702030302020204" pitchFamily="66" charset="0"/>
              </a:rPr>
              <a:t/>
            </a:r>
            <a:br>
              <a:rPr lang="pl-PL" sz="4800" b="1" dirty="0" smtClean="0">
                <a:latin typeface="Comic Sans MS" panose="030F0702030302020204" pitchFamily="66" charset="0"/>
              </a:rPr>
            </a:br>
            <a:r>
              <a:rPr lang="pl-PL" sz="4800" b="1" dirty="0" smtClean="0">
                <a:latin typeface="Comic Sans MS" panose="030F0702030302020204" pitchFamily="66" charset="0"/>
              </a:rPr>
              <a:t>Wtem </a:t>
            </a:r>
            <a:r>
              <a:rPr lang="pl-PL" sz="4800" b="1" dirty="0">
                <a:latin typeface="Comic Sans MS" panose="030F0702030302020204" pitchFamily="66" charset="0"/>
              </a:rPr>
              <a:t>ujrzały pieska Burka, który urwał się ze sznurka</a:t>
            </a:r>
            <a:br>
              <a:rPr lang="pl-PL" sz="4800" b="1" dirty="0">
                <a:latin typeface="Comic Sans MS" panose="030F0702030302020204" pitchFamily="66" charset="0"/>
              </a:rPr>
            </a:br>
            <a:endParaRPr lang="pl-PL" sz="48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Kundel – najpopularniejszy pies w Pols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74" y="1643894"/>
            <a:ext cx="6557556" cy="4362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563291" y="5834743"/>
            <a:ext cx="23455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PIES</a:t>
            </a:r>
          </a:p>
        </p:txBody>
      </p:sp>
    </p:spTree>
    <p:extLst>
      <p:ext uri="{BB962C8B-B14F-4D97-AF65-F5344CB8AC3E}">
        <p14:creationId xmlns:p14="http://schemas.microsoft.com/office/powerpoint/2010/main" val="11253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Tak</a:t>
            </a:r>
            <a:r>
              <a:rPr lang="pl-PL" dirty="0" smtClean="0"/>
              <a:t> </a:t>
            </a:r>
            <a:r>
              <a:rPr lang="pl-PL" sz="4800" b="1" dirty="0">
                <a:latin typeface="Comic Sans MS" panose="030F0702030302020204" pitchFamily="66" charset="0"/>
              </a:rPr>
              <a:t>się bardzo przestraszyły, że aż dzieci pogubiły</a:t>
            </a:r>
          </a:p>
        </p:txBody>
      </p:sp>
      <p:pic>
        <p:nvPicPr>
          <p:cNvPr id="11266" name="Picture 2" descr="Fototapeta dla dzieci farma zwierzęta, 7065039959 - Allegro.p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89" y="1690688"/>
            <a:ext cx="7106194" cy="47328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371023" y="1293614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krowa – łaciate cielątko</a:t>
            </a:r>
            <a:endParaRPr lang="pl-PL" dirty="0"/>
          </a:p>
        </p:txBody>
      </p:sp>
      <p:pic>
        <p:nvPicPr>
          <p:cNvPr id="8" name="Picture 2" descr="Krowa+ to tylko lifting programu PO-PSL? &quot;PiS prowadz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43" y="377540"/>
            <a:ext cx="3052428" cy="2105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ielak na wycieczce? Kierowca Fiata Pandy przewoził krówkę 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6" y="596150"/>
            <a:ext cx="3641729" cy="2045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119724" y="2939534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koza-rogate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koźlątko</a:t>
            </a:r>
            <a:endParaRPr lang="pl-PL" dirty="0"/>
          </a:p>
        </p:txBody>
      </p:sp>
      <p:pic>
        <p:nvPicPr>
          <p:cNvPr id="12" name="Picture 2" descr="Koza - zdjęcie 3 - Choroby kóz - rodzaje, objawy i leczeni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39" y="2641344"/>
            <a:ext cx="3237413" cy="215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oźlątko obraz stock. Obraz złożonej z kózka, domowy - 399908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17" y="2298920"/>
            <a:ext cx="3753394" cy="2500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2572158" y="5545030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jagniątko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838555" y="554503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owca – kudłate </a:t>
            </a:r>
            <a:endParaRPr lang="pl-PL" dirty="0"/>
          </a:p>
        </p:txBody>
      </p:sp>
      <p:pic>
        <p:nvPicPr>
          <p:cNvPr id="18" name="Picture 2" descr="Czy owce są takie głupie, na jakie wyglądają? - WP Książ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87" y="4646761"/>
            <a:ext cx="3174416" cy="226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rukuj stronę - Jeść czy nie jeść ? Pomaga czy szkodzi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5" y="4799619"/>
            <a:ext cx="2862943" cy="1982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4126" y="528760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świnka – różowe prosiątko</a:t>
            </a:r>
            <a:endParaRPr lang="pl-PL" dirty="0"/>
          </a:p>
        </p:txBody>
      </p:sp>
      <p:pic>
        <p:nvPicPr>
          <p:cNvPr id="3" name="Picture 2" descr="Jedna świnia stado czyni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94" y="30779"/>
            <a:ext cx="2716542" cy="1811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prosię Instagram posts (photos and videos) - Picuk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60" y="-77751"/>
            <a:ext cx="1949222" cy="1949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58366" y="2457695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kurka-pierzaste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kurczątko</a:t>
            </a:r>
            <a:endParaRPr lang="pl-PL" dirty="0"/>
          </a:p>
        </p:txBody>
      </p:sp>
      <p:pic>
        <p:nvPicPr>
          <p:cNvPr id="6" name="Picture 2" descr="Pieruszyce. Szarlatanka okradła staruszków z oszczędnoś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73" y="1780561"/>
            <a:ext cx="3031266" cy="1704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Świąteczny kurczaczek ... :) - zdjęcie - Fotoblog melissaaa.flog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31" y="1668547"/>
            <a:ext cx="1618532" cy="1913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698620" y="4310522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gąska</a:t>
            </a:r>
            <a:r>
              <a:rPr lang="pl-PL" dirty="0" smtClean="0"/>
              <a:t> –</a:t>
            </a:r>
            <a:r>
              <a:rPr lang="pl-PL" b="1" dirty="0">
                <a:latin typeface="Comic Sans MS" panose="030F0702030302020204" pitchFamily="66" charset="0"/>
              </a:rPr>
              <a:t>puchate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gąsiątko</a:t>
            </a:r>
            <a:endParaRPr lang="pl-PL" dirty="0"/>
          </a:p>
        </p:txBody>
      </p:sp>
      <p:pic>
        <p:nvPicPr>
          <p:cNvPr id="9" name="Picture 2" descr="Sprawdź, czego jeszcze nie wiesz o gęsi? | KalendarzRolnikow.p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79" y="3464673"/>
            <a:ext cx="2627777" cy="1684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ąsiątko obraz stock. Obraz złożonej z gąska, ptak, yellow - 911791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60" y="3423259"/>
            <a:ext cx="2712946" cy="1800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302068" y="5708688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kaczka</a:t>
            </a:r>
            <a:r>
              <a:rPr lang="pl-PL" dirty="0" smtClean="0"/>
              <a:t> – </a:t>
            </a:r>
            <a:r>
              <a:rPr lang="pl-PL" b="1" dirty="0">
                <a:latin typeface="Comic Sans MS" panose="030F0702030302020204" pitchFamily="66" charset="0"/>
              </a:rPr>
              <a:t>płetwiaste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kaczątko</a:t>
            </a:r>
            <a:endParaRPr lang="pl-PL" dirty="0"/>
          </a:p>
        </p:txBody>
      </p:sp>
      <p:pic>
        <p:nvPicPr>
          <p:cNvPr id="12" name="Picture 2" descr="Balticarium | Kaczka krzyżówka „Modnisia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6" y="5030001"/>
            <a:ext cx="2603025" cy="172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ymbol zastępczy zawartości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0044" y="5125362"/>
            <a:ext cx="2880298" cy="1538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0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pszy niż Tesla! Pijany rolnik jechał furmanką! Gdy go złapal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07" y="1690688"/>
            <a:ext cx="7072785" cy="47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300" b="1" dirty="0">
                <a:latin typeface="Comic Sans MS" panose="030F0702030302020204" pitchFamily="66" charset="0"/>
              </a:rPr>
              <a:t>Wtem gospodarz konną furką wjechał prosto na podwórko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306491" y="6806034"/>
            <a:ext cx="4047309" cy="333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20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7903" y="326526"/>
            <a:ext cx="10515600" cy="1499099"/>
          </a:xfrm>
        </p:spPr>
        <p:txBody>
          <a:bodyPr>
            <a:normAutofit/>
          </a:bodyPr>
          <a:lstStyle/>
          <a:p>
            <a:pPr algn="ctr"/>
            <a:r>
              <a:rPr lang="pl-PL" sz="4300" b="1" dirty="0">
                <a:latin typeface="Comic Sans MS" panose="030F0702030302020204" pitchFamily="66" charset="0"/>
              </a:rPr>
              <a:t>Zszedł czym prędzej ze swej furki</a:t>
            </a:r>
            <a:br>
              <a:rPr lang="pl-PL" sz="4300" b="1" dirty="0">
                <a:latin typeface="Comic Sans MS" panose="030F0702030302020204" pitchFamily="66" charset="0"/>
              </a:rPr>
            </a:br>
            <a:r>
              <a:rPr lang="pl-PL" sz="4300" b="1" dirty="0">
                <a:latin typeface="Comic Sans MS" panose="030F0702030302020204" pitchFamily="66" charset="0"/>
              </a:rPr>
              <a:t>zamknął Burka do komórki.</a:t>
            </a:r>
          </a:p>
        </p:txBody>
      </p:sp>
      <p:pic>
        <p:nvPicPr>
          <p:cNvPr id="2050" name="Picture 2" descr="Dzień kundelka i wasze czworonogi - FOTO | Psy, Bright i Fak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64" y="1825625"/>
            <a:ext cx="7282271" cy="4854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300" b="1" dirty="0">
                <a:latin typeface="Comic Sans MS" panose="030F0702030302020204" pitchFamily="66" charset="0"/>
              </a:rPr>
              <a:t>Lamentują biedne mamy</a:t>
            </a:r>
            <a:br>
              <a:rPr lang="pl-PL" sz="4300" b="1" dirty="0">
                <a:latin typeface="Comic Sans MS" panose="030F0702030302020204" pitchFamily="66" charset="0"/>
              </a:rPr>
            </a:br>
            <a:r>
              <a:rPr lang="pl-PL" sz="4300" b="1" dirty="0">
                <a:latin typeface="Comic Sans MS" panose="030F0702030302020204" pitchFamily="66" charset="0"/>
              </a:rPr>
              <a:t>co my teraz zrobić mamy?</a:t>
            </a:r>
          </a:p>
        </p:txBody>
      </p:sp>
      <p:pic>
        <p:nvPicPr>
          <p:cNvPr id="7" name="Picture 2" descr="Krowa+ to tylko lifting programu PO-PSL? &quot;PiS prowadzi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3" y="1362503"/>
            <a:ext cx="3054927" cy="2107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oza - zdjęcie 3 - Choroby kóz - rodzaje, objawy i leczeni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65" y="1690688"/>
            <a:ext cx="3237413" cy="215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zy owce są takie głupie, na jakie wyglądają? - WP Książ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1690688"/>
            <a:ext cx="3174416" cy="226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975" y="4569178"/>
            <a:ext cx="2719052" cy="1810669"/>
          </a:xfrm>
          <a:prstGeom prst="rect">
            <a:avLst/>
          </a:prstGeom>
        </p:spPr>
      </p:pic>
      <p:pic>
        <p:nvPicPr>
          <p:cNvPr id="11" name="Picture 2" descr="Pieruszyce. Szarlatanka okradła staruszków z oszczędnośc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91" y="4000131"/>
            <a:ext cx="3423440" cy="1925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rawdź, czego jeszcze nie wiesz o gęsi? | KalendarzRolnikow.p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3" y="4168761"/>
            <a:ext cx="2627777" cy="1684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prawdź, czego jeszcze nie wiesz o gęsi? | KalendarzRolnikow.p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66" y="3790040"/>
            <a:ext cx="2627777" cy="1684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300" b="1" dirty="0">
                <a:latin typeface="Comic Sans MS" panose="030F0702030302020204" pitchFamily="66" charset="0"/>
              </a:rPr>
              <a:t>Wtem z kryjówek wyszły dziatki,</a:t>
            </a:r>
            <a:br>
              <a:rPr lang="pl-PL" sz="4300" b="1" dirty="0">
                <a:latin typeface="Comic Sans MS" panose="030F0702030302020204" pitchFamily="66" charset="0"/>
              </a:rPr>
            </a:br>
            <a:r>
              <a:rPr lang="pl-PL" sz="4300" b="1" dirty="0">
                <a:latin typeface="Comic Sans MS" panose="030F0702030302020204" pitchFamily="66" charset="0"/>
              </a:rPr>
              <a:t>odnalazły swoje matki </a:t>
            </a:r>
          </a:p>
        </p:txBody>
      </p:sp>
      <p:pic>
        <p:nvPicPr>
          <p:cNvPr id="4" name="Picture 4" descr="Cielak na wycieczce? Kierowca Fiata Pandy przewoził krówkę 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5" y="2217869"/>
            <a:ext cx="3641729" cy="2045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oźlątko obraz stock. Obraz złożonej z kózka, domowy - 399908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2133564"/>
            <a:ext cx="2438400" cy="1624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rukuj stronę - Jeść czy nie jeść ? Pomaga czy szkodzi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5" y="4799619"/>
            <a:ext cx="2862943" cy="1982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prosię Instagram posts (photos and videos) - Picuki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16" y="2133564"/>
            <a:ext cx="1949222" cy="1949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Świąteczny kurczaczek ... :) - zdjęcie - Fotoblog melissaaa.flog.p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0" y="2283746"/>
            <a:ext cx="1618532" cy="1913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ąsiątko obraz stock. Obraz złożonej z gąska, ptak, yellow - 911791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5" y="4593691"/>
            <a:ext cx="2712946" cy="1800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ymbol zastępczy zawartości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474" y="4421274"/>
            <a:ext cx="2880298" cy="1538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2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371023" y="1293614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krowę </a:t>
            </a:r>
            <a:r>
              <a:rPr lang="pl-PL" b="1" dirty="0">
                <a:latin typeface="Comic Sans MS" panose="030F0702030302020204" pitchFamily="66" charset="0"/>
              </a:rPr>
              <a:t>– łaciate cielątko</a:t>
            </a:r>
            <a:endParaRPr lang="pl-PL" dirty="0"/>
          </a:p>
        </p:txBody>
      </p:sp>
      <p:pic>
        <p:nvPicPr>
          <p:cNvPr id="8" name="Picture 2" descr="Krowa+ to tylko lifting programu PO-PSL? &quot;PiS prowadz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43" y="377540"/>
            <a:ext cx="3052428" cy="2105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ielak na wycieczce? Kierowca Fiata Pandy przewoził krówkę 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6" y="596150"/>
            <a:ext cx="3641729" cy="2045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119724" y="2939534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kozę-rogate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koźlątko</a:t>
            </a:r>
            <a:endParaRPr lang="pl-PL" dirty="0"/>
          </a:p>
        </p:txBody>
      </p:sp>
      <p:pic>
        <p:nvPicPr>
          <p:cNvPr id="12" name="Picture 2" descr="Koza - zdjęcie 3 - Choroby kóz - rodzaje, objawy i leczeni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39" y="2641344"/>
            <a:ext cx="3237413" cy="215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oźlątko obraz stock. Obraz złożonej z kózka, domowy - 399908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17" y="2298920"/>
            <a:ext cx="3753394" cy="2500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2572158" y="5545030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jagniątko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838555" y="5545030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owcę – kudłate </a:t>
            </a:r>
            <a:endParaRPr lang="pl-PL" dirty="0"/>
          </a:p>
        </p:txBody>
      </p:sp>
      <p:pic>
        <p:nvPicPr>
          <p:cNvPr id="18" name="Picture 2" descr="Czy owce są takie głupie, na jakie wyglądają? - WP Książ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87" y="4646761"/>
            <a:ext cx="3174416" cy="226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rukuj stronę - Jeść czy nie jeść ? Pomaga czy szkodzi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5" y="4799619"/>
            <a:ext cx="2862943" cy="1982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dirty="0" smtClean="0">
                <a:latin typeface="Comic Sans MS" panose="030F0702030302020204" pitchFamily="66" charset="0"/>
              </a:rPr>
              <a:t>Na podwórko dumne matki prowadziły swoje dziatki</a:t>
            </a:r>
            <a:endParaRPr lang="pl-PL" sz="4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PRZEDSZKOLAKI W KALISZU POZNAJĄ ZWIERZĘTA WIEJSKIE : Zespół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957" y="1969145"/>
            <a:ext cx="8278085" cy="42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4126" y="528760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świnkę </a:t>
            </a:r>
            <a:r>
              <a:rPr lang="pl-PL" b="1" dirty="0">
                <a:latin typeface="Comic Sans MS" panose="030F0702030302020204" pitchFamily="66" charset="0"/>
              </a:rPr>
              <a:t>– różowe prosiątko</a:t>
            </a:r>
            <a:endParaRPr lang="pl-PL" dirty="0"/>
          </a:p>
        </p:txBody>
      </p:sp>
      <p:pic>
        <p:nvPicPr>
          <p:cNvPr id="3" name="Picture 2" descr="Jedna świnia stado czyni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94" y="30779"/>
            <a:ext cx="2716542" cy="1811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prosię Instagram posts (photos and videos) - Picuk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60" y="-168661"/>
            <a:ext cx="1949222" cy="1949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58366" y="2457695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kurkę-pierzaste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kurczątko</a:t>
            </a:r>
            <a:endParaRPr lang="pl-PL" dirty="0"/>
          </a:p>
        </p:txBody>
      </p:sp>
      <p:pic>
        <p:nvPicPr>
          <p:cNvPr id="6" name="Picture 2" descr="Pieruszyce. Szarlatanka okradła staruszków z oszczędnoś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73" y="1780561"/>
            <a:ext cx="3031266" cy="1704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Świąteczny kurczaczek ... :) - zdjęcie - Fotoblog melissaaa.flog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31" y="1668547"/>
            <a:ext cx="1618532" cy="1913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698620" y="4310522"/>
            <a:ext cx="27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gąskę</a:t>
            </a:r>
            <a:r>
              <a:rPr lang="pl-PL" dirty="0" smtClean="0"/>
              <a:t> –</a:t>
            </a:r>
            <a:r>
              <a:rPr lang="pl-PL" b="1" dirty="0">
                <a:latin typeface="Comic Sans MS" panose="030F0702030302020204" pitchFamily="66" charset="0"/>
              </a:rPr>
              <a:t>puchate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gąsiątko</a:t>
            </a:r>
            <a:endParaRPr lang="pl-PL" dirty="0"/>
          </a:p>
        </p:txBody>
      </p:sp>
      <p:pic>
        <p:nvPicPr>
          <p:cNvPr id="9" name="Picture 2" descr="Sprawdź, czego jeszcze nie wiesz o gęsi? | KalendarzRolnikow.p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79" y="3464673"/>
            <a:ext cx="2627777" cy="1684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ąsiątko obraz stock. Obraz złożonej z gąska, ptak, yellow - 911791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60" y="3423259"/>
            <a:ext cx="2712946" cy="1800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302068" y="5708688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kaczkę</a:t>
            </a:r>
            <a:r>
              <a:rPr lang="pl-PL" dirty="0" smtClean="0"/>
              <a:t>– </a:t>
            </a:r>
            <a:r>
              <a:rPr lang="pl-PL" b="1" dirty="0">
                <a:latin typeface="Comic Sans MS" panose="030F0702030302020204" pitchFamily="66" charset="0"/>
              </a:rPr>
              <a:t>płetwiaste</a:t>
            </a:r>
            <a:r>
              <a:rPr lang="pl-PL" dirty="0" smtClean="0"/>
              <a:t> </a:t>
            </a:r>
            <a:r>
              <a:rPr lang="pl-PL" b="1" dirty="0">
                <a:latin typeface="Comic Sans MS" panose="030F0702030302020204" pitchFamily="66" charset="0"/>
              </a:rPr>
              <a:t>kaczątko</a:t>
            </a:r>
            <a:endParaRPr lang="pl-PL" dirty="0"/>
          </a:p>
        </p:txBody>
      </p:sp>
      <p:pic>
        <p:nvPicPr>
          <p:cNvPr id="12" name="Picture 2" descr="Balticarium | Kaczka krzyżówka „Modnisia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6" y="5030001"/>
            <a:ext cx="2603025" cy="172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ymbol zastępczy zawartości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0044" y="5125362"/>
            <a:ext cx="2880298" cy="1538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Gąsiątko obraz stock. Obraz złożonej z gąska, ptak, yellow - 911791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60" y="3575659"/>
            <a:ext cx="2712946" cy="1800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547"/>
          </a:xfrm>
        </p:spPr>
        <p:txBody>
          <a:bodyPr/>
          <a:lstStyle/>
          <a:p>
            <a:pPr algn="ctr"/>
            <a:r>
              <a:rPr lang="pl-PL" sz="4300" b="1" dirty="0">
                <a:latin typeface="Comic Sans MS" panose="030F0702030302020204" pitchFamily="66" charset="0"/>
              </a:rPr>
              <a:t>Znalazło mamę każde dzieciątko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Picture 4" descr="Cielak na wycieczce? Kierowca Fiata Pandy przewoził krówkę 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7" y="115683"/>
            <a:ext cx="3641729" cy="2045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rowa+ to tylko lifting programu PO-PSL? &quot;PiS prowadz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52" y="-137673"/>
            <a:ext cx="3054927" cy="2107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oźlątko obraz stock. Obraz złożonej z kózka, domowy - 399908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417" y="-122470"/>
            <a:ext cx="3753394" cy="2500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oza - zdjęcie 3 - Choroby kóz - rodzaje, objawy i leczeni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43" y="80955"/>
            <a:ext cx="3237413" cy="215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zy owce są takie głupie, na jakie wyglądają? - WP Książ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40" y="2645272"/>
            <a:ext cx="3174416" cy="226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rukuj stronę - Jeść czy nie jeść ? Pomaga czy szkodzi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71" y="2752968"/>
            <a:ext cx="2862943" cy="1982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edna świnia stado czyni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" y="4988361"/>
            <a:ext cx="2716542" cy="1811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rosię Instagram posts (photos and videos) - Picuki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68" y="4900528"/>
            <a:ext cx="1949222" cy="1949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eruszyce. Szarlatanka okradła staruszków z oszczędnośc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39" y="3011585"/>
            <a:ext cx="3031266" cy="1704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ąsiątko obraz stock. Obraz złożonej z gąska, ptak, yellow - 911791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58" y="5136309"/>
            <a:ext cx="2712946" cy="1800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Świąteczny kurczaczek ... :) - zdjęcie - Fotoblog melissaaa.flog.p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37" y="2819676"/>
            <a:ext cx="1618532" cy="1913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prawdź, czego jeszcze nie wiesz o gęsi? | KalendarzRolnikow.p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12" y="5038488"/>
            <a:ext cx="2627777" cy="1684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ymbol zastępczy zawartości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0712" y="4574550"/>
            <a:ext cx="2880298" cy="1538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Balticarium | Kaczka krzyżówka „Modnisia”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01" y="3282204"/>
            <a:ext cx="2603025" cy="172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krowa – łaciate cielątko</a:t>
            </a:r>
          </a:p>
        </p:txBody>
      </p:sp>
      <p:pic>
        <p:nvPicPr>
          <p:cNvPr id="2050" name="Picture 2" descr="Krowa+ to tylko lifting programu PO-PSL? &quot;PiS prowadzi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" y="1825625"/>
            <a:ext cx="5807925" cy="40059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166298" y="5412507"/>
            <a:ext cx="3730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600" b="1" dirty="0" smtClean="0">
                <a:latin typeface="Arial Black" panose="020B0A04020102020204" pitchFamily="34" charset="0"/>
              </a:rPr>
              <a:t>KROWA</a:t>
            </a:r>
            <a:endParaRPr lang="pl-PL" sz="6600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Cielak na wycieczce? Kierowca Fiata Pandy przewoził krówkę na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10" y="2290361"/>
            <a:ext cx="5876109" cy="3300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480333" y="5412507"/>
            <a:ext cx="2957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600" b="1" dirty="0" smtClean="0">
                <a:latin typeface="Arial Black" panose="020B0A04020102020204" pitchFamily="34" charset="0"/>
              </a:rPr>
              <a:t>CIELĘ</a:t>
            </a:r>
            <a:endParaRPr lang="pl-PL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 smtClean="0">
                <a:latin typeface="Comic Sans MS" panose="030F0702030302020204" pitchFamily="66" charset="0"/>
              </a:rPr>
              <a:t>koza-rogate</a:t>
            </a:r>
            <a:r>
              <a:rPr lang="pl-PL" dirty="0" smtClean="0"/>
              <a:t> </a:t>
            </a:r>
            <a:r>
              <a:rPr lang="pl-PL" sz="4800" b="1" dirty="0">
                <a:latin typeface="Comic Sans MS" panose="030F0702030302020204" pitchFamily="66" charset="0"/>
              </a:rPr>
              <a:t>koźlątko</a:t>
            </a:r>
          </a:p>
        </p:txBody>
      </p:sp>
      <p:pic>
        <p:nvPicPr>
          <p:cNvPr id="3074" name="Picture 2" descr="Koza - zdjęcie 3 - Choroby kóz - rodzaje, objawy i leczenie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6" y="1538613"/>
            <a:ext cx="6056709" cy="4037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oźlątko obraz stock. Obraz złożonej z kózka, domowy - 399908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98" y="1614650"/>
            <a:ext cx="5832241" cy="3885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961478" y="5500381"/>
            <a:ext cx="28359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KOZA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668485" y="5500381"/>
            <a:ext cx="53926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KOŹLĄTKO</a:t>
            </a:r>
          </a:p>
        </p:txBody>
      </p:sp>
    </p:spTree>
    <p:extLst>
      <p:ext uri="{BB962C8B-B14F-4D97-AF65-F5344CB8AC3E}">
        <p14:creationId xmlns:p14="http://schemas.microsoft.com/office/powerpoint/2010/main" val="35974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owca – kudłate jagniątko</a:t>
            </a:r>
          </a:p>
        </p:txBody>
      </p:sp>
      <p:pic>
        <p:nvPicPr>
          <p:cNvPr id="4098" name="Picture 2" descr="Czy owce są takie głupie, na jakie wyglądają? - WP Książ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3" y="1866696"/>
            <a:ext cx="5181600" cy="3693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ukuj stronę - Jeść czy nie jeść ? Pomaga czy szkodzi?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72531"/>
            <a:ext cx="5181600" cy="35872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132320" y="5559792"/>
            <a:ext cx="37205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JAGNIĘ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950720" y="5559792"/>
            <a:ext cx="3025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OWCA</a:t>
            </a:r>
          </a:p>
        </p:txBody>
      </p:sp>
    </p:spTree>
    <p:extLst>
      <p:ext uri="{BB962C8B-B14F-4D97-AF65-F5344CB8AC3E}">
        <p14:creationId xmlns:p14="http://schemas.microsoft.com/office/powerpoint/2010/main" val="25717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świnka – różowe prosiątko</a:t>
            </a:r>
          </a:p>
        </p:txBody>
      </p:sp>
      <p:pic>
        <p:nvPicPr>
          <p:cNvPr id="5122" name="Picture 2" descr="Jedna świnia stado czyni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" y="1758837"/>
            <a:ext cx="5431971" cy="3621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rosię Instagram posts (photos and videos) - Picuki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02" y="1299673"/>
            <a:ext cx="4345577" cy="43455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20092" y="5415348"/>
            <a:ext cx="3663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ŚWINIA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463766" y="5380151"/>
            <a:ext cx="36951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PROSIĘ</a:t>
            </a:r>
          </a:p>
        </p:txBody>
      </p:sp>
    </p:spTree>
    <p:extLst>
      <p:ext uri="{BB962C8B-B14F-4D97-AF65-F5344CB8AC3E}">
        <p14:creationId xmlns:p14="http://schemas.microsoft.com/office/powerpoint/2010/main" val="34634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 smtClean="0">
                <a:latin typeface="Comic Sans MS" panose="030F0702030302020204" pitchFamily="66" charset="0"/>
              </a:rPr>
              <a:t>kurka-pierzaste</a:t>
            </a:r>
            <a:r>
              <a:rPr lang="pl-PL" dirty="0" smtClean="0"/>
              <a:t> </a:t>
            </a:r>
            <a:r>
              <a:rPr lang="pl-PL" sz="4800" b="1" dirty="0" smtClean="0">
                <a:latin typeface="Comic Sans MS" panose="030F0702030302020204" pitchFamily="66" charset="0"/>
              </a:rPr>
              <a:t>kurczątko</a:t>
            </a:r>
            <a:endParaRPr lang="pl-PL" sz="48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Pieruszyce. Szarlatanka okradła staruszków z oszczędnoś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5" y="1690688"/>
            <a:ext cx="6159788" cy="3463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Świąteczny kurczaczek ... :) - zdjęcie - Fotoblog melissaaa.flog.p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7" y="1533643"/>
            <a:ext cx="3301037" cy="3902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790635" y="5154663"/>
            <a:ext cx="29129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KURA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032237" y="5154663"/>
            <a:ext cx="6159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KURCZĄTKO</a:t>
            </a:r>
          </a:p>
        </p:txBody>
      </p:sp>
    </p:spTree>
    <p:extLst>
      <p:ext uri="{BB962C8B-B14F-4D97-AF65-F5344CB8AC3E}">
        <p14:creationId xmlns:p14="http://schemas.microsoft.com/office/powerpoint/2010/main" val="16271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 smtClean="0">
                <a:latin typeface="Comic Sans MS" panose="030F0702030302020204" pitchFamily="66" charset="0"/>
              </a:rPr>
              <a:t>gąska</a:t>
            </a:r>
            <a:r>
              <a:rPr lang="pl-PL" dirty="0" smtClean="0"/>
              <a:t> –</a:t>
            </a:r>
            <a:r>
              <a:rPr lang="pl-PL" sz="4800" b="1" dirty="0">
                <a:latin typeface="Comic Sans MS" panose="030F0702030302020204" pitchFamily="66" charset="0"/>
              </a:rPr>
              <a:t>puchate</a:t>
            </a:r>
            <a:r>
              <a:rPr lang="pl-PL" dirty="0" smtClean="0"/>
              <a:t> </a:t>
            </a:r>
            <a:r>
              <a:rPr lang="pl-PL" sz="4800" b="1" dirty="0" smtClean="0">
                <a:latin typeface="Comic Sans MS" panose="030F0702030302020204" pitchFamily="66" charset="0"/>
              </a:rPr>
              <a:t>gąsiątko</a:t>
            </a:r>
            <a:endParaRPr lang="pl-PL" sz="48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Sprawdź, czego jeszcze nie wiesz o gęsi? | KalendarzRolnikow.p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5427"/>
            <a:ext cx="5181600" cy="3321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ąsiątko obraz stock. Obraz złożonej z gąska, ptak, yellow - 91179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01" y="1994263"/>
            <a:ext cx="4764899" cy="3162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250141" y="5156965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GĘŚ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721208" y="5233340"/>
            <a:ext cx="5139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GĄSIĄTKO</a:t>
            </a:r>
          </a:p>
        </p:txBody>
      </p:sp>
    </p:spTree>
    <p:extLst>
      <p:ext uri="{BB962C8B-B14F-4D97-AF65-F5344CB8AC3E}">
        <p14:creationId xmlns:p14="http://schemas.microsoft.com/office/powerpoint/2010/main" val="15080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 smtClean="0">
                <a:latin typeface="Comic Sans MS" panose="030F0702030302020204" pitchFamily="66" charset="0"/>
              </a:rPr>
              <a:t>kaczka</a:t>
            </a:r>
            <a:r>
              <a:rPr lang="pl-PL" dirty="0" smtClean="0"/>
              <a:t> – </a:t>
            </a:r>
            <a:r>
              <a:rPr lang="pl-PL" sz="4800" b="1" dirty="0">
                <a:latin typeface="Comic Sans MS" panose="030F0702030302020204" pitchFamily="66" charset="0"/>
              </a:rPr>
              <a:t>płetwiaste</a:t>
            </a:r>
            <a:r>
              <a:rPr lang="pl-PL" dirty="0" smtClean="0"/>
              <a:t> </a:t>
            </a:r>
            <a:r>
              <a:rPr lang="pl-PL" sz="4800" b="1" dirty="0">
                <a:latin typeface="Comic Sans MS" panose="030F0702030302020204" pitchFamily="66" charset="0"/>
              </a:rPr>
              <a:t>kaczątko</a:t>
            </a:r>
          </a:p>
        </p:txBody>
      </p:sp>
      <p:pic>
        <p:nvPicPr>
          <p:cNvPr id="8194" name="Picture 2" descr="Balticarium | Kaczka krzyżówka „Modnisia”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9169"/>
            <a:ext cx="5181600" cy="3442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0852" y="2134098"/>
            <a:ext cx="5361448" cy="2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1421552" y="5331694"/>
            <a:ext cx="41672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KACZKA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603152" y="5256391"/>
            <a:ext cx="5454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>
                <a:latin typeface="Arial Black" panose="020B0A04020102020204" pitchFamily="34" charset="0"/>
              </a:rPr>
              <a:t>KACZĄTKO</a:t>
            </a:r>
          </a:p>
        </p:txBody>
      </p:sp>
    </p:spTree>
    <p:extLst>
      <p:ext uri="{BB962C8B-B14F-4D97-AF65-F5344CB8AC3E}">
        <p14:creationId xmlns:p14="http://schemas.microsoft.com/office/powerpoint/2010/main" val="17908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</TotalTime>
  <Words>136</Words>
  <Application>Microsoft Office PowerPoint</Application>
  <PresentationFormat>Panoramiczny</PresentationFormat>
  <Paragraphs>50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Algerian</vt:lpstr>
      <vt:lpstr>Arial</vt:lpstr>
      <vt:lpstr>Arial Black</vt:lpstr>
      <vt:lpstr>Calibri</vt:lpstr>
      <vt:lpstr>Calibri Light</vt:lpstr>
      <vt:lpstr>Comic Sans MS</vt:lpstr>
      <vt:lpstr>Motyw pakietu Office</vt:lpstr>
      <vt:lpstr>3_Projekt niestandardowy</vt:lpstr>
      <vt:lpstr>2_Projekt niestandardowy</vt:lpstr>
      <vt:lpstr>1_Projekt niestandardowy</vt:lpstr>
      <vt:lpstr>Projekt niestandardowy</vt:lpstr>
      <vt:lpstr>ZWIERZĘTA WIEJSKIE  I ICH DZIECI</vt:lpstr>
      <vt:lpstr>Na podwórko dumne matki prowadziły swoje dziatki</vt:lpstr>
      <vt:lpstr>krowa – łaciate cielątko</vt:lpstr>
      <vt:lpstr>koza-rogate koźlątko</vt:lpstr>
      <vt:lpstr>owca – kudłate jagniątko</vt:lpstr>
      <vt:lpstr>świnka – różowe prosiątko</vt:lpstr>
      <vt:lpstr>kurka-pierzaste kurczątko</vt:lpstr>
      <vt:lpstr>gąska –puchate gąsiątko</vt:lpstr>
      <vt:lpstr>kaczka – płetwiaste kaczątko</vt:lpstr>
      <vt:lpstr>każdy prowadzi swoje dzieciątko</vt:lpstr>
      <vt:lpstr> Wtem ujrzały pieska Burka, który urwał się ze sznurka </vt:lpstr>
      <vt:lpstr>Tak się bardzo przestraszyły, że aż dzieci pogubiły</vt:lpstr>
      <vt:lpstr>Prezentacja programu PowerPoint</vt:lpstr>
      <vt:lpstr>Prezentacja programu PowerPoint</vt:lpstr>
      <vt:lpstr>Wtem gospodarz konną furką wjechał prosto na podwórko</vt:lpstr>
      <vt:lpstr>Zszedł czym prędzej ze swej furki zamknął Burka do komórki.</vt:lpstr>
      <vt:lpstr>Lamentują biedne mamy co my teraz zrobić mamy?</vt:lpstr>
      <vt:lpstr>Wtem z kryjówek wyszły dziatki, odnalazły swoje matki </vt:lpstr>
      <vt:lpstr>Prezentacja programu PowerPoint</vt:lpstr>
      <vt:lpstr>Prezentacja programu PowerPoint</vt:lpstr>
      <vt:lpstr>Znalazło mamę każde dzieciątko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WIEJSKI  I ICH DZIECI</dc:title>
  <dc:creator>krysz</dc:creator>
  <cp:lastModifiedBy>Użytkownik</cp:lastModifiedBy>
  <cp:revision>24</cp:revision>
  <dcterms:created xsi:type="dcterms:W3CDTF">2020-04-14T15:56:08Z</dcterms:created>
  <dcterms:modified xsi:type="dcterms:W3CDTF">2020-06-08T19:13:21Z</dcterms:modified>
</cp:coreProperties>
</file>