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7" r:id="rId2"/>
    <p:sldId id="268" r:id="rId3"/>
    <p:sldId id="270" r:id="rId4"/>
    <p:sldId id="272" r:id="rId5"/>
    <p:sldId id="274" r:id="rId6"/>
    <p:sldId id="276" r:id="rId7"/>
    <p:sldId id="280" r:id="rId8"/>
    <p:sldId id="282" r:id="rId9"/>
    <p:sldId id="284" r:id="rId10"/>
    <p:sldId id="286" r:id="rId11"/>
    <p:sldId id="288" r:id="rId12"/>
    <p:sldId id="258" r:id="rId13"/>
    <p:sldId id="259" r:id="rId14"/>
    <p:sldId id="260" r:id="rId15"/>
    <p:sldId id="261" r:id="rId16"/>
    <p:sldId id="262" r:id="rId17"/>
    <p:sldId id="289"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9064A-1A89-415F-92CD-8046D3A87659}" type="datetimeFigureOut">
              <a:rPr lang="sk-SK" smtClean="0"/>
              <a:pPr/>
              <a:t>10.4.2020</a:t>
            </a:fld>
            <a:endParaRPr lang="sk-SK"/>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FF884-7B1D-4447-8539-277613B6D379}" type="slidenum">
              <a:rPr lang="sk-SK" smtClean="0"/>
              <a:pPr/>
              <a:t>‹#›</a:t>
            </a:fld>
            <a:endParaRPr lang="sk-SK"/>
          </a:p>
        </p:txBody>
      </p:sp>
    </p:spTree>
    <p:extLst>
      <p:ext uri="{BB962C8B-B14F-4D97-AF65-F5344CB8AC3E}">
        <p14:creationId xmlns:p14="http://schemas.microsoft.com/office/powerpoint/2010/main" val="219634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sk-SK" dirty="0"/>
          </a:p>
        </p:txBody>
      </p:sp>
      <p:sp>
        <p:nvSpPr>
          <p:cNvPr id="4" name="Zástupný symbol pro číslo snímku 3"/>
          <p:cNvSpPr>
            <a:spLocks noGrp="1"/>
          </p:cNvSpPr>
          <p:nvPr>
            <p:ph type="sldNum" sz="quarter" idx="10"/>
          </p:nvPr>
        </p:nvSpPr>
        <p:spPr/>
        <p:txBody>
          <a:bodyPr/>
          <a:lstStyle/>
          <a:p>
            <a:fld id="{020FF884-7B1D-4447-8539-277613B6D379}" type="slidenum">
              <a:rPr lang="sk-SK" smtClean="0"/>
              <a:pPr/>
              <a:t>13</a:t>
            </a:fld>
            <a:endParaRPr lang="sk-SK"/>
          </a:p>
        </p:txBody>
      </p:sp>
    </p:spTree>
    <p:extLst>
      <p:ext uri="{BB962C8B-B14F-4D97-AF65-F5344CB8AC3E}">
        <p14:creationId xmlns:p14="http://schemas.microsoft.com/office/powerpoint/2010/main" val="272054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18A2481B-5154-415F-B752-558547769AA3}" type="datetimeFigureOut">
              <a:rPr lang="cs-CZ" smtClean="0"/>
              <a:pPr/>
              <a:t>10.04.2020</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18A2481B-5154-415F-B752-558547769AA3}" type="datetimeFigureOut">
              <a:rPr lang="cs-CZ" smtClean="0"/>
              <a:pPr/>
              <a:t>10.04.2020</a:t>
            </a:fld>
            <a:endParaRPr lang="cs-CZ"/>
          </a:p>
        </p:txBody>
      </p:sp>
      <p:sp>
        <p:nvSpPr>
          <p:cNvPr id="9" name="Zástupný symbol pro číslo snímku 8"/>
          <p:cNvSpPr>
            <a:spLocks noGrp="1"/>
          </p:cNvSpPr>
          <p:nvPr>
            <p:ph type="sldNum" sz="quarter" idx="15"/>
          </p:nvPr>
        </p:nvSpPr>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18A2481B-5154-415F-B752-558547769AA3}" type="datetimeFigureOut">
              <a:rPr lang="cs-CZ" smtClean="0"/>
              <a:pPr/>
              <a:t>10.04.2020</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10.04.2020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10.04.2020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18A2481B-5154-415F-B752-558547769AA3}" type="datetimeFigureOut">
              <a:rPr lang="cs-CZ" smtClean="0"/>
              <a:pPr/>
              <a:t>10.04.2020</a:t>
            </a:fld>
            <a:endParaRPr lang="cs-CZ"/>
          </a:p>
        </p:txBody>
      </p:sp>
      <p:sp>
        <p:nvSpPr>
          <p:cNvPr id="7" name="Zástupný symbol pro číslo snímku 6"/>
          <p:cNvSpPr>
            <a:spLocks noGrp="1"/>
          </p:cNvSpPr>
          <p:nvPr>
            <p:ph type="sldNum" sz="quarter" idx="11"/>
          </p:nvPr>
        </p:nvSpPr>
        <p:spPr/>
        <p:txBody>
          <a:bodyPr rtlCol="0"/>
          <a:lstStyle/>
          <a:p>
            <a:fld id="{20264769-77EF-4CD0-90DE-F7D7F2D423C4}"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10.04.2020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18A2481B-5154-415F-B752-558547769AA3}" type="datetimeFigureOut">
              <a:rPr lang="cs-CZ" smtClean="0"/>
              <a:pPr/>
              <a:t>10.04.2020</a:t>
            </a:fld>
            <a:endParaRPr lang="cs-CZ"/>
          </a:p>
        </p:txBody>
      </p:sp>
      <p:sp>
        <p:nvSpPr>
          <p:cNvPr id="22" name="Zástupný symbol pro číslo snímku 21"/>
          <p:cNvSpPr>
            <a:spLocks noGrp="1"/>
          </p:cNvSpPr>
          <p:nvPr>
            <p:ph type="sldNum" sz="quarter" idx="15"/>
          </p:nvPr>
        </p:nvSpPr>
        <p:spPr/>
        <p:txBody>
          <a:bodyPr rtlCol="0"/>
          <a:lstStyle/>
          <a:p>
            <a:fld id="{20264769-77EF-4CD0-90DE-F7D7F2D423C4}"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18A2481B-5154-415F-B752-558547769AA3}" type="datetimeFigureOut">
              <a:rPr lang="cs-CZ" smtClean="0"/>
              <a:pPr/>
              <a:t>10.04.2020</a:t>
            </a:fld>
            <a:endParaRPr lang="cs-CZ"/>
          </a:p>
        </p:txBody>
      </p:sp>
      <p:sp>
        <p:nvSpPr>
          <p:cNvPr id="18" name="Zástupný symbol pro číslo snímku 17"/>
          <p:cNvSpPr>
            <a:spLocks noGrp="1"/>
          </p:cNvSpPr>
          <p:nvPr>
            <p:ph type="sldNum" sz="quarter" idx="11"/>
          </p:nvPr>
        </p:nvSpPr>
        <p:spPr/>
        <p:txBody>
          <a:bodyPr rtlCol="0"/>
          <a:lstStyle/>
          <a:p>
            <a:fld id="{20264769-77EF-4CD0-90DE-F7D7F2D423C4}"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8A2481B-5154-415F-B752-558547769AA3}" type="datetimeFigureOut">
              <a:rPr lang="cs-CZ" smtClean="0"/>
              <a:pPr/>
              <a:t>10.04.2020</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pro obsah 2"/>
          <p:cNvSpPr>
            <a:spLocks noGrp="1"/>
          </p:cNvSpPr>
          <p:nvPr>
            <p:ph sz="quarter" idx="1"/>
          </p:nvPr>
        </p:nvSpPr>
        <p:spPr/>
        <p:txBody>
          <a:bodyPr>
            <a:normAutofit/>
          </a:bodyPr>
          <a:lstStyle/>
          <a:p>
            <a:pPr algn="ctr">
              <a:buNone/>
            </a:pPr>
            <a:endParaRPr lang="sk-SK" sz="9600" dirty="0" smtClean="0"/>
          </a:p>
          <a:p>
            <a:pPr algn="ctr">
              <a:buNone/>
            </a:pPr>
            <a:r>
              <a:rPr lang="sk-SK" sz="9600" dirty="0" smtClean="0">
                <a:latin typeface="Segoe Script" pitchFamily="34" charset="0"/>
              </a:rPr>
              <a:t>Veľká noc </a:t>
            </a:r>
          </a:p>
          <a:p>
            <a:pPr algn="ctr">
              <a:buNone/>
            </a:pPr>
            <a:r>
              <a:rPr lang="sk-SK" sz="9600" dirty="0" smtClean="0">
                <a:latin typeface="Segoe Script" pitchFamily="34" charset="0"/>
              </a:rPr>
              <a:t>  v ŠKD </a:t>
            </a:r>
            <a:endParaRPr lang="sk-SK" sz="9600" dirty="0">
              <a:latin typeface="Segoe Script" pitchFamily="34" charset="0"/>
            </a:endParaRPr>
          </a:p>
        </p:txBody>
      </p:sp>
      <p:pic>
        <p:nvPicPr>
          <p:cNvPr id="1026" name="Picture 2" descr="C:\Users\angelika\Desktop\images (5).jpg"/>
          <p:cNvPicPr>
            <a:picLocks noChangeAspect="1" noChangeArrowheads="1"/>
          </p:cNvPicPr>
          <p:nvPr/>
        </p:nvPicPr>
        <p:blipFill>
          <a:blip r:embed="rId2" cstate="print"/>
          <a:srcRect/>
          <a:stretch>
            <a:fillRect/>
          </a:stretch>
        </p:blipFill>
        <p:spPr bwMode="auto">
          <a:xfrm>
            <a:off x="395536" y="332656"/>
            <a:ext cx="3314700" cy="1872208"/>
          </a:xfrm>
          <a:prstGeom prst="rect">
            <a:avLst/>
          </a:prstGeom>
          <a:noFill/>
        </p:spPr>
      </p:pic>
      <p:pic>
        <p:nvPicPr>
          <p:cNvPr id="1027" name="Picture 3" descr="C:\Users\angelika\Desktop\images (6).jpg"/>
          <p:cNvPicPr>
            <a:picLocks noChangeAspect="1" noChangeArrowheads="1"/>
          </p:cNvPicPr>
          <p:nvPr/>
        </p:nvPicPr>
        <p:blipFill>
          <a:blip r:embed="rId3" cstate="print"/>
          <a:srcRect/>
          <a:stretch>
            <a:fillRect/>
          </a:stretch>
        </p:blipFill>
        <p:spPr bwMode="auto">
          <a:xfrm>
            <a:off x="251520" y="4725144"/>
            <a:ext cx="2272384" cy="1512168"/>
          </a:xfrm>
          <a:prstGeom prst="rect">
            <a:avLst/>
          </a:prstGeom>
          <a:noFill/>
        </p:spPr>
      </p:pic>
      <p:pic>
        <p:nvPicPr>
          <p:cNvPr id="1028" name="Picture 4" descr="C:\Users\angelika\Desktop\images (7).jpg"/>
          <p:cNvPicPr>
            <a:picLocks noChangeAspect="1" noChangeArrowheads="1"/>
          </p:cNvPicPr>
          <p:nvPr/>
        </p:nvPicPr>
        <p:blipFill>
          <a:blip r:embed="rId4" cstate="print"/>
          <a:srcRect/>
          <a:stretch>
            <a:fillRect/>
          </a:stretch>
        </p:blipFill>
        <p:spPr bwMode="auto">
          <a:xfrm>
            <a:off x="3563888" y="764704"/>
            <a:ext cx="2466975" cy="1847850"/>
          </a:xfrm>
          <a:prstGeom prst="rect">
            <a:avLst/>
          </a:prstGeom>
          <a:noFill/>
        </p:spPr>
      </p:pic>
      <p:pic>
        <p:nvPicPr>
          <p:cNvPr id="1029" name="Picture 5" descr="C:\Users\angelika\Desktop\images (8).jpg"/>
          <p:cNvPicPr>
            <a:picLocks noChangeAspect="1" noChangeArrowheads="1"/>
          </p:cNvPicPr>
          <p:nvPr/>
        </p:nvPicPr>
        <p:blipFill>
          <a:blip r:embed="rId5" cstate="print"/>
          <a:srcRect/>
          <a:stretch>
            <a:fillRect/>
          </a:stretch>
        </p:blipFill>
        <p:spPr bwMode="auto">
          <a:xfrm>
            <a:off x="5940152" y="404664"/>
            <a:ext cx="2667000" cy="1714500"/>
          </a:xfrm>
          <a:prstGeom prst="rect">
            <a:avLst/>
          </a:prstGeom>
          <a:noFill/>
        </p:spPr>
      </p:pic>
      <p:pic>
        <p:nvPicPr>
          <p:cNvPr id="1030" name="Picture 6" descr="C:\Users\angelika\Desktop\images (12).jpg"/>
          <p:cNvPicPr>
            <a:picLocks noChangeAspect="1" noChangeArrowheads="1"/>
          </p:cNvPicPr>
          <p:nvPr/>
        </p:nvPicPr>
        <p:blipFill>
          <a:blip r:embed="rId6" cstate="print"/>
          <a:srcRect/>
          <a:stretch>
            <a:fillRect/>
          </a:stretch>
        </p:blipFill>
        <p:spPr bwMode="auto">
          <a:xfrm>
            <a:off x="6732240" y="4797152"/>
            <a:ext cx="2082437" cy="15598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Documents and Settings\Marek\Desktop\velka noc\ostern0037.gif"/>
          <p:cNvPicPr>
            <a:picLocks noChangeAspect="1" noChangeArrowheads="1" noCrop="1"/>
          </p:cNvPicPr>
          <p:nvPr/>
        </p:nvPicPr>
        <p:blipFill>
          <a:blip r:embed="rId2" cstate="print"/>
          <a:srcRect/>
          <a:stretch>
            <a:fillRect/>
          </a:stretch>
        </p:blipFill>
        <p:spPr bwMode="auto">
          <a:xfrm>
            <a:off x="5435600" y="4005263"/>
            <a:ext cx="3524250" cy="2628900"/>
          </a:xfrm>
          <a:prstGeom prst="rect">
            <a:avLst/>
          </a:prstGeom>
          <a:noFill/>
          <a:ln w="9525">
            <a:noFill/>
            <a:miter lim="800000"/>
            <a:headEnd/>
            <a:tailEnd/>
          </a:ln>
        </p:spPr>
      </p:pic>
      <p:sp>
        <p:nvSpPr>
          <p:cNvPr id="4" name="Obdĺžnik 3"/>
          <p:cNvSpPr/>
          <p:nvPr/>
        </p:nvSpPr>
        <p:spPr>
          <a:xfrm>
            <a:off x="539750" y="188913"/>
            <a:ext cx="8424863" cy="2369880"/>
          </a:xfrm>
          <a:prstGeom prst="rect">
            <a:avLst/>
          </a:prstGeom>
        </p:spPr>
        <p:txBody>
          <a:bodyPr>
            <a:spAutoFit/>
          </a:bodyPr>
          <a:lstStyle/>
          <a:p>
            <a:pPr eaLnBrk="1" fontAlgn="auto" hangingPunct="1">
              <a:spcBef>
                <a:spcPts val="0"/>
              </a:spcBef>
              <a:spcAft>
                <a:spcPts val="0"/>
              </a:spcAft>
              <a:defRPr/>
            </a:pPr>
            <a:r>
              <a:rPr lang="sk-SK" sz="2800" b="1" dirty="0">
                <a:solidFill>
                  <a:srgbClr val="FF0000"/>
                </a:solidFill>
                <a:effectLst>
                  <a:outerShdw blurRad="38100" dist="38100" dir="2700000" algn="tl">
                    <a:srgbClr val="000000">
                      <a:alpha val="43137"/>
                    </a:srgbClr>
                  </a:outerShdw>
                </a:effectLst>
                <a:latin typeface="Segoe Script" pitchFamily="34" charset="0"/>
                <a:cs typeface="Arial" pitchFamily="34" charset="0"/>
              </a:rPr>
              <a:t>Česko</a:t>
            </a:r>
            <a:r>
              <a:rPr lang="sk-SK" sz="2000" dirty="0">
                <a:solidFill>
                  <a:srgbClr val="C00000"/>
                </a:solidFill>
                <a:effectLst>
                  <a:outerShdw blurRad="38100" dist="38100" dir="2700000" algn="tl">
                    <a:srgbClr val="000000">
                      <a:alpha val="43137"/>
                    </a:srgbClr>
                  </a:outerShdw>
                </a:effectLst>
                <a:latin typeface="Segoe Script" pitchFamily="34" charset="0"/>
                <a:cs typeface="Arial" pitchFamily="34" charset="0"/>
              </a:rPr>
              <a:t/>
            </a:r>
            <a:br>
              <a:rPr lang="sk-SK" sz="2000" dirty="0">
                <a:solidFill>
                  <a:srgbClr val="C00000"/>
                </a:solidFill>
                <a:effectLst>
                  <a:outerShdw blurRad="38100" dist="38100" dir="2700000" algn="tl">
                    <a:srgbClr val="000000">
                      <a:alpha val="43137"/>
                    </a:srgbClr>
                  </a:outerShdw>
                </a:effectLst>
                <a:latin typeface="Segoe Script" pitchFamily="34" charset="0"/>
                <a:cs typeface="Arial" pitchFamily="34" charset="0"/>
              </a:rPr>
            </a:br>
            <a:r>
              <a:rPr lang="sk-SK" sz="2000" dirty="0">
                <a:solidFill>
                  <a:srgbClr val="C00000"/>
                </a:solidFill>
                <a:effectLst>
                  <a:outerShdw blurRad="38100" dist="38100" dir="2700000" algn="tl">
                    <a:srgbClr val="000000">
                      <a:alpha val="43137"/>
                    </a:srgbClr>
                  </a:outerShdw>
                </a:effectLst>
                <a:latin typeface="Segoe Script" pitchFamily="34" charset="0"/>
                <a:cs typeface="Arial" pitchFamily="34" charset="0"/>
              </a:rPr>
              <a:t>„Veselé </a:t>
            </a:r>
            <a:r>
              <a:rPr lang="sk-SK" sz="2000" dirty="0" err="1">
                <a:solidFill>
                  <a:srgbClr val="C00000"/>
                </a:solidFill>
                <a:effectLst>
                  <a:outerShdw blurRad="38100" dist="38100" dir="2700000" algn="tl">
                    <a:srgbClr val="000000">
                      <a:alpha val="43137"/>
                    </a:srgbClr>
                  </a:outerShdw>
                </a:effectLst>
                <a:latin typeface="Segoe Script" pitchFamily="34" charset="0"/>
                <a:cs typeface="Arial" pitchFamily="34" charset="0"/>
              </a:rPr>
              <a:t>Velikonoce</a:t>
            </a:r>
            <a:r>
              <a:rPr lang="sk-SK" sz="2000" dirty="0">
                <a:solidFill>
                  <a:srgbClr val="C00000"/>
                </a:solidFill>
                <a:effectLst>
                  <a:outerShdw blurRad="38100" dist="38100" dir="2700000" algn="tl">
                    <a:srgbClr val="000000">
                      <a:alpha val="43137"/>
                    </a:srgbClr>
                  </a:outerShdw>
                </a:effectLst>
                <a:latin typeface="Segoe Script" pitchFamily="34" charset="0"/>
                <a:cs typeface="Arial" pitchFamily="34" charset="0"/>
              </a:rPr>
              <a:t>“ – tak takto by ťa privítali u našich českých susedov počas veľkonočných sviatkov. Muži chodia na Veľkonočný pondelok šibať ženy a dievčatá. Korbáčiky sú spletené z ôsmych, dvanástich alebo dvadsiatich štyroch prútikoch, približne od pol do dvoch metrov dlhé, ozdobené vypletenou rúčkou a farebnými stuhami. </a:t>
            </a:r>
          </a:p>
        </p:txBody>
      </p:sp>
      <p:sp>
        <p:nvSpPr>
          <p:cNvPr id="5" name="Obdĺžnik 4"/>
          <p:cNvSpPr/>
          <p:nvPr/>
        </p:nvSpPr>
        <p:spPr>
          <a:xfrm>
            <a:off x="468313" y="2852738"/>
            <a:ext cx="5256212" cy="3477875"/>
          </a:xfrm>
          <a:prstGeom prst="rect">
            <a:avLst/>
          </a:prstGeom>
        </p:spPr>
        <p:txBody>
          <a:bodyPr>
            <a:spAutoFit/>
          </a:bodyPr>
          <a:lstStyle/>
          <a:p>
            <a:pPr eaLnBrk="1" fontAlgn="auto" hangingPunct="1">
              <a:spcBef>
                <a:spcPts val="0"/>
              </a:spcBef>
              <a:spcAft>
                <a:spcPts val="0"/>
              </a:spcAft>
              <a:defRPr/>
            </a:pPr>
            <a:r>
              <a:rPr lang="sk-SK" sz="2000" dirty="0">
                <a:solidFill>
                  <a:srgbClr val="C00000"/>
                </a:solidFill>
                <a:effectLst>
                  <a:outerShdw blurRad="38100" dist="38100" dir="2700000" algn="tl">
                    <a:srgbClr val="000000">
                      <a:alpha val="43137"/>
                    </a:srgbClr>
                  </a:outerShdw>
                </a:effectLst>
                <a:latin typeface="Segoe Script" pitchFamily="34" charset="0"/>
                <a:cs typeface="Arial" pitchFamily="34" charset="0"/>
              </a:rPr>
              <a:t>Pri šibaní korbáčom nejde o to, spôsobiť dievčatám bolesť, ale skôr vzbudiť záujem. Vyšibané ženy a dievčatá obdarovali mládencov vyšibanými vajíčkami ako symbol vďaky a odpustenia. Symbolom „šibania“ bolo zachovania zdravia </a:t>
            </a:r>
            <a:r>
              <a:rPr lang="sk-SK" sz="2000" dirty="0" smtClean="0">
                <a:solidFill>
                  <a:srgbClr val="C00000"/>
                </a:solidFill>
                <a:effectLst>
                  <a:outerShdw blurRad="38100" dist="38100" dir="2700000" algn="tl">
                    <a:srgbClr val="000000">
                      <a:alpha val="43137"/>
                    </a:srgbClr>
                  </a:outerShdw>
                </a:effectLst>
                <a:latin typeface="Segoe Script" pitchFamily="34" charset="0"/>
                <a:cs typeface="Arial" pitchFamily="34" charset="0"/>
              </a:rPr>
              <a:t>. </a:t>
            </a:r>
            <a:r>
              <a:rPr lang="sk-SK" sz="2000" dirty="0">
                <a:solidFill>
                  <a:srgbClr val="C00000"/>
                </a:solidFill>
                <a:effectLst>
                  <a:outerShdw blurRad="38100" dist="38100" dir="2700000" algn="tl">
                    <a:srgbClr val="000000">
                      <a:alpha val="43137"/>
                    </a:srgbClr>
                  </a:outerShdw>
                </a:effectLst>
                <a:latin typeface="Segoe Script" pitchFamily="34" charset="0"/>
                <a:cs typeface="Arial" pitchFamily="34" charset="0"/>
              </a:rPr>
              <a:t>Ženy zase mohli na odplatu popolievať chlapcov vedrami studenej vody. </a:t>
            </a:r>
            <a:br>
              <a:rPr lang="sk-SK" sz="2000" dirty="0">
                <a:solidFill>
                  <a:srgbClr val="C00000"/>
                </a:solidFill>
                <a:effectLst>
                  <a:outerShdw blurRad="38100" dist="38100" dir="2700000" algn="tl">
                    <a:srgbClr val="000000">
                      <a:alpha val="43137"/>
                    </a:srgbClr>
                  </a:outerShdw>
                </a:effectLst>
                <a:latin typeface="Segoe Script" pitchFamily="34" charset="0"/>
                <a:cs typeface="Arial" pitchFamily="34" charset="0"/>
              </a:rPr>
            </a:br>
            <a:endParaRPr lang="sk-SK" sz="2000" dirty="0">
              <a:solidFill>
                <a:srgbClr val="C00000"/>
              </a:solidFill>
              <a:effectLst>
                <a:outerShdw blurRad="38100" dist="38100" dir="2700000" algn="tl">
                  <a:srgbClr val="000000">
                    <a:alpha val="43137"/>
                  </a:srgbClr>
                </a:outerShdw>
              </a:effectLst>
              <a:latin typeface="Segoe Script"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Marek\Desktop\velka noc\Ostern2.gif"/>
          <p:cNvPicPr>
            <a:picLocks noChangeAspect="1" noChangeArrowheads="1" noCrop="1"/>
          </p:cNvPicPr>
          <p:nvPr/>
        </p:nvPicPr>
        <p:blipFill>
          <a:blip r:embed="rId2" cstate="print"/>
          <a:srcRect/>
          <a:stretch>
            <a:fillRect/>
          </a:stretch>
        </p:blipFill>
        <p:spPr bwMode="auto">
          <a:xfrm>
            <a:off x="7380288" y="5516563"/>
            <a:ext cx="1333500" cy="1009650"/>
          </a:xfrm>
          <a:prstGeom prst="rect">
            <a:avLst/>
          </a:prstGeom>
          <a:noFill/>
          <a:ln w="9525">
            <a:noFill/>
            <a:miter lim="800000"/>
            <a:headEnd/>
            <a:tailEnd/>
          </a:ln>
        </p:spPr>
      </p:pic>
      <p:sp>
        <p:nvSpPr>
          <p:cNvPr id="3" name="Obdĺžnik 2"/>
          <p:cNvSpPr/>
          <p:nvPr/>
        </p:nvSpPr>
        <p:spPr>
          <a:xfrm>
            <a:off x="251520" y="620688"/>
            <a:ext cx="7561262" cy="3170099"/>
          </a:xfrm>
          <a:prstGeom prst="rect">
            <a:avLst/>
          </a:prstGeom>
        </p:spPr>
        <p:txBody>
          <a:bodyPr>
            <a:spAutoFit/>
          </a:bodyPr>
          <a:lstStyle/>
          <a:p>
            <a:pPr eaLnBrk="1" fontAlgn="auto" hangingPunct="1">
              <a:spcBef>
                <a:spcPts val="0"/>
              </a:spcBef>
              <a:spcAft>
                <a:spcPts val="0"/>
              </a:spcAft>
              <a:defRPr/>
            </a:pPr>
            <a:r>
              <a:rPr lang="sk-SK" sz="2000" dirty="0">
                <a:solidFill>
                  <a:srgbClr val="FF0000"/>
                </a:solidFill>
                <a:effectLst>
                  <a:outerShdw blurRad="38100" dist="38100" dir="2700000" algn="tl">
                    <a:srgbClr val="000000">
                      <a:alpha val="43137"/>
                    </a:srgbClr>
                  </a:outerShdw>
                </a:effectLst>
                <a:latin typeface="Segoe Script" pitchFamily="34" charset="0"/>
              </a:rPr>
              <a:t>RUSKO</a:t>
            </a:r>
          </a:p>
          <a:p>
            <a:pPr eaLnBrk="1" fontAlgn="auto" hangingPunct="1">
              <a:spcBef>
                <a:spcPts val="0"/>
              </a:spcBef>
              <a:spcAft>
                <a:spcPts val="0"/>
              </a:spcAft>
              <a:defRPr/>
            </a:pPr>
            <a:r>
              <a:rPr lang="sk-SK" sz="2000" dirty="0">
                <a:solidFill>
                  <a:srgbClr val="C00000"/>
                </a:solidFill>
                <a:effectLst>
                  <a:outerShdw blurRad="38100" dist="38100" dir="2700000" algn="tl">
                    <a:srgbClr val="000000">
                      <a:alpha val="43137"/>
                    </a:srgbClr>
                  </a:outerShdw>
                </a:effectLst>
                <a:latin typeface="Segoe Script" pitchFamily="34" charset="0"/>
              </a:rPr>
              <a:t>Rusi slávia Veľkú noc, podobne ako aj ostatné cirkevné sviatky, inokedy ako ostatní Európania. Vždy s meškaním. Pridŕžajú sa totiž starého juliánskeho kalendára. Veľká noc je po Vianociach pre pravoslávnych druhým najväčším sviatkom. Po pôste si môžu veriaci znova dopriať jedla. Podávajú sa však iba pokrmy studenej kuchyne, žiadne teplé ani </a:t>
            </a:r>
            <a:r>
              <a:rPr lang="sk-SK" sz="2000" dirty="0" smtClean="0">
                <a:solidFill>
                  <a:srgbClr val="C00000"/>
                </a:solidFill>
                <a:effectLst>
                  <a:outerShdw blurRad="38100" dist="38100" dir="2700000" algn="tl">
                    <a:srgbClr val="000000">
                      <a:alpha val="43137"/>
                    </a:srgbClr>
                  </a:outerShdw>
                </a:effectLst>
                <a:latin typeface="Segoe Script" pitchFamily="34" charset="0"/>
              </a:rPr>
              <a:t>ryby. Zapaľujú </a:t>
            </a:r>
            <a:r>
              <a:rPr lang="sk-SK" sz="2000" dirty="0">
                <a:solidFill>
                  <a:srgbClr val="C00000"/>
                </a:solidFill>
                <a:effectLst>
                  <a:outerShdw blurRad="38100" dist="38100" dir="2700000" algn="tl">
                    <a:srgbClr val="000000">
                      <a:alpha val="43137"/>
                    </a:srgbClr>
                  </a:outerShdw>
                </a:effectLst>
                <a:latin typeface="Segoe Script" pitchFamily="34" charset="0"/>
              </a:rPr>
              <a:t>sviečky pri ikonách svojich patrónov </a:t>
            </a:r>
            <a:r>
              <a:rPr lang="sk-SK" sz="2000" dirty="0" smtClean="0">
                <a:solidFill>
                  <a:srgbClr val="C00000"/>
                </a:solidFill>
                <a:effectLst>
                  <a:outerShdw blurRad="38100" dist="38100" dir="2700000" algn="tl">
                    <a:srgbClr val="000000">
                      <a:alpha val="43137"/>
                    </a:srgbClr>
                  </a:outerShdw>
                </a:effectLst>
                <a:latin typeface="Segoe Script" pitchFamily="34" charset="0"/>
              </a:rPr>
              <a:t>.</a:t>
            </a:r>
            <a:endParaRPr lang="sk-SK" sz="2000" dirty="0">
              <a:solidFill>
                <a:srgbClr val="C00000"/>
              </a:solidFill>
              <a:effectLst>
                <a:outerShdw blurRad="38100" dist="38100" dir="2700000" algn="tl">
                  <a:srgbClr val="000000">
                    <a:alpha val="43137"/>
                  </a:srgbClr>
                </a:outerShdw>
              </a:effectLst>
              <a:latin typeface="Segoe Script"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611188" y="4721225"/>
            <a:ext cx="2736850" cy="17780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4211638" y="4652963"/>
            <a:ext cx="2663825" cy="1847850"/>
          </a:xfrm>
          <a:prstGeom prst="rect">
            <a:avLst/>
          </a:prstGeom>
          <a:noFill/>
          <a:ln w="9525">
            <a:noFill/>
            <a:miter lim="800000"/>
            <a:headEnd/>
            <a:tailEnd/>
          </a:ln>
        </p:spPr>
      </p:pic>
      <p:pic>
        <p:nvPicPr>
          <p:cNvPr id="13318" name="Picture 5" descr="Súvisiaci obrázok"/>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64388" y="404813"/>
            <a:ext cx="2339975" cy="2339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to="" calcmode="lin" valueType="num">
                                      <p:cBhvr>
                                        <p:cTn id="12" dur="1" fill="hold"/>
                                        <p:tgtEl>
                                          <p:spTgt spid="6146"/>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 to="" calcmode="lin" valueType="num">
                                      <p:cBhvr>
                                        <p:cTn id="17" dur="1" fill="hold"/>
                                        <p:tgtEl>
                                          <p:spTgt spid="61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2506290"/>
          </a:xfrm>
        </p:spPr>
        <p:txBody>
          <a:bodyPr>
            <a:normAutofit fontScale="90000"/>
          </a:bodyPr>
          <a:lstStyle/>
          <a:p>
            <a:pPr algn="ctr"/>
            <a:r>
              <a:rPr lang="sk-SK" b="1" u="sng" dirty="0" smtClean="0">
                <a:solidFill>
                  <a:srgbClr val="FF0000"/>
                </a:solidFill>
                <a:latin typeface="Segoe Script" pitchFamily="34" charset="0"/>
              </a:rPr>
              <a:t>DOBROVOĽNÁ ÚLOHA : </a:t>
            </a:r>
            <a:br>
              <a:rPr lang="sk-SK" b="1" u="sng" dirty="0" smtClean="0">
                <a:solidFill>
                  <a:srgbClr val="FF0000"/>
                </a:solidFill>
                <a:latin typeface="Segoe Script" pitchFamily="34" charset="0"/>
              </a:rPr>
            </a:br>
            <a:r>
              <a:rPr lang="sk-SK" b="1" dirty="0" smtClean="0">
                <a:solidFill>
                  <a:srgbClr val="FF0000"/>
                </a:solidFill>
                <a:latin typeface="Segoe Script" pitchFamily="34" charset="0"/>
              </a:rPr>
              <a:t>Doplň do básničiek  chýbajúce slová  pomocou  </a:t>
            </a:r>
            <a:r>
              <a:rPr lang="sk-SK" b="1" dirty="0" err="1" smtClean="0">
                <a:solidFill>
                  <a:srgbClr val="FF0000"/>
                </a:solidFill>
                <a:latin typeface="Segoe Script" pitchFamily="34" charset="0"/>
              </a:rPr>
              <a:t>obrázkOV</a:t>
            </a:r>
            <a:r>
              <a:rPr lang="sk-SK" b="1" dirty="0" smtClean="0">
                <a:solidFill>
                  <a:srgbClr val="FF0000"/>
                </a:solidFill>
                <a:latin typeface="Segoe Script" pitchFamily="34" charset="0"/>
              </a:rPr>
              <a:t>  : </a:t>
            </a:r>
            <a:r>
              <a:rPr lang="sk-SK" dirty="0" smtClean="0">
                <a:latin typeface="Segoe Script" pitchFamily="34" charset="0"/>
              </a:rPr>
              <a:t/>
            </a:r>
            <a:br>
              <a:rPr lang="sk-SK" dirty="0" smtClean="0">
                <a:latin typeface="Segoe Script" pitchFamily="34" charset="0"/>
              </a:rPr>
            </a:br>
            <a:r>
              <a:rPr lang="sk-SK" dirty="0" smtClean="0">
                <a:latin typeface="Segoe Script" pitchFamily="34" charset="0"/>
              </a:rPr>
              <a:t/>
            </a:r>
            <a:br>
              <a:rPr lang="sk-SK" dirty="0" smtClean="0">
                <a:latin typeface="Segoe Script" pitchFamily="34" charset="0"/>
              </a:rPr>
            </a:br>
            <a:r>
              <a:rPr lang="sk-SK" b="1" dirty="0" smtClean="0">
                <a:latin typeface="Segoe Script" pitchFamily="34" charset="0"/>
              </a:rPr>
              <a:t>Na jar kvitnú bahniatka,</a:t>
            </a:r>
            <a:br>
              <a:rPr lang="sk-SK" b="1" dirty="0" smtClean="0">
                <a:latin typeface="Segoe Script" pitchFamily="34" charset="0"/>
              </a:rPr>
            </a:br>
            <a:r>
              <a:rPr lang="sk-SK" b="1" dirty="0" smtClean="0">
                <a:latin typeface="Segoe Script" pitchFamily="34" charset="0"/>
              </a:rPr>
              <a:t>po dvore nám behajú malé, žlté </a:t>
            </a:r>
            <a:endParaRPr lang="sk-SK" b="1" dirty="0">
              <a:latin typeface="Segoe Script" pitchFamily="34" charset="0"/>
            </a:endParaRPr>
          </a:p>
        </p:txBody>
      </p:sp>
      <p:sp>
        <p:nvSpPr>
          <p:cNvPr id="3" name="Zástupný symbol pro obsah 2"/>
          <p:cNvSpPr>
            <a:spLocks noGrp="1"/>
          </p:cNvSpPr>
          <p:nvPr>
            <p:ph sz="quarter" idx="1"/>
          </p:nvPr>
        </p:nvSpPr>
        <p:spPr>
          <a:xfrm>
            <a:off x="457200" y="4725144"/>
            <a:ext cx="8229600" cy="1401019"/>
          </a:xfrm>
        </p:spPr>
        <p:txBody>
          <a:bodyPr/>
          <a:lstStyle/>
          <a:p>
            <a:pPr algn="r">
              <a:buNone/>
            </a:pPr>
            <a:r>
              <a:rPr lang="sk-SK" dirty="0" smtClean="0"/>
              <a:t>.......................................................</a:t>
            </a:r>
            <a:endParaRPr lang="sk-SK" dirty="0"/>
          </a:p>
        </p:txBody>
      </p:sp>
      <p:pic>
        <p:nvPicPr>
          <p:cNvPr id="4" name="Obrázok 13"/>
          <p:cNvPicPr/>
          <p:nvPr/>
        </p:nvPicPr>
        <p:blipFill>
          <a:blip r:embed="rId2" cstate="print">
            <a:extLst>
              <a:ext uri="{28A0092B-C50C-407E-A947-70E740481C1C}">
                <a14:useLocalDpi xmlns:a14="http://schemas.microsoft.com/office/drawing/2010/main" val="0"/>
              </a:ext>
            </a:extLst>
          </a:blip>
          <a:stretch>
            <a:fillRect/>
          </a:stretch>
        </p:blipFill>
        <p:spPr>
          <a:xfrm>
            <a:off x="827584" y="2852936"/>
            <a:ext cx="2520280" cy="2016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764704"/>
            <a:ext cx="7467600" cy="1944216"/>
          </a:xfrm>
        </p:spPr>
        <p:txBody>
          <a:bodyPr>
            <a:normAutofit fontScale="90000"/>
          </a:bodyPr>
          <a:lstStyle/>
          <a:p>
            <a:r>
              <a:rPr lang="sk-SK" dirty="0" smtClean="0"/>
              <a:t/>
            </a:r>
            <a:br>
              <a:rPr lang="sk-SK" dirty="0" smtClean="0"/>
            </a:br>
            <a:r>
              <a:rPr lang="sk-SK" sz="3600" b="1" dirty="0" smtClean="0">
                <a:latin typeface="Segoe Script" pitchFamily="34" charset="0"/>
              </a:rPr>
              <a:t>Janíčkovi Katka šušká :</a:t>
            </a:r>
            <a:br>
              <a:rPr lang="sk-SK" sz="3600" b="1" dirty="0" smtClean="0">
                <a:latin typeface="Segoe Script" pitchFamily="34" charset="0"/>
              </a:rPr>
            </a:br>
            <a:r>
              <a:rPr lang="sk-SK" sz="3600" b="1" dirty="0" smtClean="0">
                <a:latin typeface="Segoe Script" pitchFamily="34" charset="0"/>
              </a:rPr>
              <a:t>,, Pre teba je táto krásna</a:t>
            </a:r>
            <a:br>
              <a:rPr lang="sk-SK" sz="3600" b="1" dirty="0" smtClean="0">
                <a:latin typeface="Segoe Script" pitchFamily="34" charset="0"/>
              </a:rPr>
            </a:br>
            <a:r>
              <a:rPr lang="sk-SK" sz="3600" b="1" dirty="0" smtClean="0">
                <a:latin typeface="Segoe Script" pitchFamily="34" charset="0"/>
              </a:rPr>
              <a:t>                          </a:t>
            </a:r>
            <a:br>
              <a:rPr lang="sk-SK" sz="3600" b="1" dirty="0" smtClean="0">
                <a:latin typeface="Segoe Script" pitchFamily="34" charset="0"/>
              </a:rPr>
            </a:br>
            <a:r>
              <a:rPr lang="sk-SK" sz="3600" b="1" dirty="0" smtClean="0">
                <a:latin typeface="Segoe Script" pitchFamily="34" charset="0"/>
              </a:rPr>
              <a:t>                        ...........................</a:t>
            </a:r>
            <a:endParaRPr lang="sk-SK" sz="3600" b="1" dirty="0">
              <a:latin typeface="Segoe Script" pitchFamily="34" charset="0"/>
            </a:endParaRPr>
          </a:p>
        </p:txBody>
      </p:sp>
      <p:sp>
        <p:nvSpPr>
          <p:cNvPr id="3" name="Zástupný symbol pro obsah 2"/>
          <p:cNvSpPr>
            <a:spLocks noGrp="1"/>
          </p:cNvSpPr>
          <p:nvPr>
            <p:ph sz="quarter" idx="1"/>
          </p:nvPr>
        </p:nvSpPr>
        <p:spPr>
          <a:xfrm>
            <a:off x="1259632" y="1844824"/>
            <a:ext cx="6624736" cy="6398171"/>
          </a:xfrm>
        </p:spPr>
        <p:txBody>
          <a:bodyPr/>
          <a:lstStyle/>
          <a:p>
            <a:pPr>
              <a:buNone/>
            </a:pPr>
            <a:endParaRPr lang="sk-SK" dirty="0" smtClean="0"/>
          </a:p>
          <a:p>
            <a:pPr>
              <a:buNone/>
            </a:pPr>
            <a:r>
              <a:rPr lang="sk-SK" dirty="0" smtClean="0"/>
              <a:t>                                          </a:t>
            </a:r>
          </a:p>
          <a:p>
            <a:pPr>
              <a:buNone/>
            </a:pPr>
            <a:endParaRPr lang="sk-SK" dirty="0" smtClean="0"/>
          </a:p>
          <a:p>
            <a:pPr>
              <a:buNone/>
            </a:pPr>
            <a:endParaRPr lang="sk-SK" dirty="0" smtClean="0"/>
          </a:p>
          <a:p>
            <a:pPr>
              <a:buNone/>
            </a:pPr>
            <a:endParaRPr lang="sk-SK" dirty="0" smtClean="0"/>
          </a:p>
          <a:p>
            <a:pPr>
              <a:buNone/>
            </a:pPr>
            <a:endParaRPr lang="sk-SK" dirty="0" smtClean="0"/>
          </a:p>
          <a:p>
            <a:pPr algn="r">
              <a:buNone/>
            </a:pPr>
            <a:r>
              <a:rPr lang="sk-SK" b="1" dirty="0" smtClean="0"/>
              <a:t>                                              </a:t>
            </a:r>
          </a:p>
          <a:p>
            <a:endParaRPr lang="sk-SK" dirty="0"/>
          </a:p>
        </p:txBody>
      </p:sp>
      <p:pic>
        <p:nvPicPr>
          <p:cNvPr id="4" name="Obrázok 15"/>
          <p:cNvPicPr/>
          <p:nvPr/>
        </p:nvPicPr>
        <p:blipFill>
          <a:blip r:embed="rId3" cstate="print">
            <a:extLst>
              <a:ext uri="{28A0092B-C50C-407E-A947-70E740481C1C}">
                <a14:useLocalDpi xmlns:a14="http://schemas.microsoft.com/office/drawing/2010/main" val="0"/>
              </a:ext>
            </a:extLst>
          </a:blip>
          <a:stretch>
            <a:fillRect/>
          </a:stretch>
        </p:blipFill>
        <p:spPr>
          <a:xfrm>
            <a:off x="1835696" y="2852936"/>
            <a:ext cx="4097774" cy="288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2420888"/>
          </a:xfrm>
        </p:spPr>
        <p:txBody>
          <a:bodyPr>
            <a:normAutofit fontScale="90000"/>
          </a:bodyPr>
          <a:lstStyle/>
          <a:p>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sz="3600" b="1" dirty="0" smtClean="0">
                <a:latin typeface="Segoe Script" pitchFamily="34" charset="0"/>
              </a:rPr>
              <a:t>Čoho že sa dievka bojí?</a:t>
            </a:r>
            <a:br>
              <a:rPr lang="sk-SK" sz="3600" b="1" dirty="0" smtClean="0">
                <a:latin typeface="Segoe Script" pitchFamily="34" charset="0"/>
              </a:rPr>
            </a:br>
            <a:r>
              <a:rPr lang="sk-SK" sz="3600" b="1" dirty="0" smtClean="0">
                <a:latin typeface="Segoe Script" pitchFamily="34" charset="0"/>
              </a:rPr>
              <a:t>Predsa vedra chladnej  </a:t>
            </a:r>
            <a:r>
              <a:rPr lang="sk-SK" dirty="0" smtClean="0">
                <a:latin typeface="Segoe Script" pitchFamily="34" charset="0"/>
              </a:rPr>
              <a:t/>
            </a:r>
            <a:br>
              <a:rPr lang="sk-SK" dirty="0" smtClean="0">
                <a:latin typeface="Segoe Script" pitchFamily="34" charset="0"/>
              </a:rPr>
            </a:br>
            <a:r>
              <a:rPr lang="sk-SK" dirty="0" smtClean="0">
                <a:latin typeface="Segoe Script" pitchFamily="34" charset="0"/>
              </a:rPr>
              <a:t>                                                                         </a:t>
            </a:r>
            <a:r>
              <a:rPr lang="sk-SK" dirty="0" smtClean="0"/>
              <a:t>                                                       </a:t>
            </a:r>
            <a:r>
              <a:rPr lang="sk-SK" b="1" dirty="0" smtClean="0"/>
              <a:t>                                            </a:t>
            </a:r>
            <a:r>
              <a:rPr lang="sk-SK" dirty="0" smtClean="0"/>
              <a:t/>
            </a:r>
            <a:br>
              <a:rPr lang="sk-SK" dirty="0" smtClean="0"/>
            </a:br>
            <a:r>
              <a:rPr lang="sk-SK" b="1" dirty="0" smtClean="0"/>
              <a:t>                                              .................................</a:t>
            </a:r>
            <a:endParaRPr lang="sk-SK" b="1" dirty="0"/>
          </a:p>
        </p:txBody>
      </p:sp>
      <p:pic>
        <p:nvPicPr>
          <p:cNvPr id="4" name="Obrázok 19"/>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67940" y="2623849"/>
            <a:ext cx="3246120" cy="28263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1944216"/>
          </a:xfrm>
        </p:spPr>
        <p:txBody>
          <a:bodyPr>
            <a:normAutofit fontScale="90000"/>
          </a:bodyPr>
          <a:lstStyle/>
          <a:p>
            <a:pPr algn="ctr"/>
            <a:r>
              <a:rPr lang="sk-SK" dirty="0" smtClean="0"/>
              <a:t/>
            </a:r>
            <a:br>
              <a:rPr lang="sk-SK" dirty="0" smtClean="0"/>
            </a:br>
            <a:r>
              <a:rPr lang="sk-SK" dirty="0" smtClean="0"/>
              <a:t/>
            </a:r>
            <a:br>
              <a:rPr lang="sk-SK" dirty="0" smtClean="0"/>
            </a:br>
            <a:r>
              <a:rPr lang="sk-SK" dirty="0" smtClean="0"/>
              <a:t>Dievky, pečme koláče!</a:t>
            </a:r>
            <a:br>
              <a:rPr lang="sk-SK" dirty="0" smtClean="0"/>
            </a:br>
            <a:r>
              <a:rPr lang="sk-SK" dirty="0" smtClean="0"/>
              <a:t>Chlapci, pleťme</a:t>
            </a:r>
            <a:br>
              <a:rPr lang="sk-SK" dirty="0" smtClean="0"/>
            </a:br>
            <a:r>
              <a:rPr lang="sk-SK" dirty="0" smtClean="0"/>
              <a:t>......................</a:t>
            </a:r>
            <a:br>
              <a:rPr lang="sk-SK" dirty="0" smtClean="0"/>
            </a:br>
            <a:r>
              <a:rPr lang="sk-SK" dirty="0" smtClean="0"/>
              <a:t/>
            </a:r>
            <a:br>
              <a:rPr lang="sk-SK" dirty="0" smtClean="0"/>
            </a:br>
            <a:r>
              <a:rPr lang="sk-SK" dirty="0" smtClean="0"/>
              <a:t>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sz="3600" b="1" dirty="0" smtClean="0">
                <a:latin typeface="Segoe Script" pitchFamily="34" charset="0"/>
              </a:rPr>
              <a:t>Dievky, pečme koláče!</a:t>
            </a:r>
            <a:br>
              <a:rPr lang="sk-SK" sz="3600" b="1" dirty="0" smtClean="0">
                <a:latin typeface="Segoe Script" pitchFamily="34" charset="0"/>
              </a:rPr>
            </a:br>
            <a:r>
              <a:rPr lang="sk-SK" sz="3600" b="1" dirty="0" smtClean="0">
                <a:latin typeface="Segoe Script" pitchFamily="34" charset="0"/>
              </a:rPr>
              <a:t>Chlapci, pleťme</a:t>
            </a:r>
            <a:r>
              <a:rPr lang="sk-SK" dirty="0" smtClean="0"/>
              <a:t/>
            </a:r>
            <a:br>
              <a:rPr lang="sk-SK" dirty="0" smtClean="0"/>
            </a:br>
            <a:r>
              <a:rPr lang="sk-SK" b="1" dirty="0" smtClean="0"/>
              <a:t>                                                       ......................</a:t>
            </a:r>
            <a:endParaRPr lang="sk-SK" b="1" dirty="0"/>
          </a:p>
        </p:txBody>
      </p:sp>
      <p:pic>
        <p:nvPicPr>
          <p:cNvPr id="4" name="Obrázok 8"/>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195736" y="2924944"/>
            <a:ext cx="4464496" cy="2664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002234"/>
          </a:xfrm>
        </p:spPr>
        <p:txBody>
          <a:bodyPr>
            <a:normAutofit fontScale="90000"/>
          </a:bodyPr>
          <a:lstStyle/>
          <a:p>
            <a:pPr algn="ctr"/>
            <a:r>
              <a:rPr lang="sk-SK" dirty="0" smtClean="0"/>
              <a:t/>
            </a:r>
            <a:br>
              <a:rPr lang="sk-SK" dirty="0" smtClean="0"/>
            </a:br>
            <a:r>
              <a:rPr lang="sk-SK" sz="3600" b="1" dirty="0" smtClean="0">
                <a:latin typeface="Segoe Script" pitchFamily="34" charset="0"/>
              </a:rPr>
              <a:t>Daj mi božtek na líčko,</a:t>
            </a:r>
            <a:br>
              <a:rPr lang="sk-SK" sz="3600" b="1" dirty="0" smtClean="0">
                <a:latin typeface="Segoe Script" pitchFamily="34" charset="0"/>
              </a:rPr>
            </a:br>
            <a:r>
              <a:rPr lang="sk-SK" sz="3600" b="1" dirty="0" smtClean="0">
                <a:latin typeface="Segoe Script" pitchFamily="34" charset="0"/>
              </a:rPr>
              <a:t>dám ti za to maľované </a:t>
            </a:r>
            <a:br>
              <a:rPr lang="sk-SK" sz="3600" b="1" dirty="0" smtClean="0">
                <a:latin typeface="Segoe Script" pitchFamily="34" charset="0"/>
              </a:rPr>
            </a:br>
            <a:r>
              <a:rPr lang="sk-SK" sz="3600" b="1" dirty="0" smtClean="0">
                <a:latin typeface="Segoe Script" pitchFamily="34" charset="0"/>
              </a:rPr>
              <a:t>              </a:t>
            </a:r>
            <a:r>
              <a:rPr lang="sk-SK" sz="3600" dirty="0" smtClean="0">
                <a:latin typeface="Segoe Script" pitchFamily="34" charset="0"/>
              </a:rPr>
              <a:t>                                   </a:t>
            </a:r>
            <a:r>
              <a:rPr lang="sk-SK" b="1" dirty="0" smtClean="0"/>
              <a:t>................................</a:t>
            </a:r>
            <a:endParaRPr lang="sk-SK" b="1" dirty="0"/>
          </a:p>
        </p:txBody>
      </p:sp>
      <p:pic>
        <p:nvPicPr>
          <p:cNvPr id="4" name="Obrázok 12"/>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835696" y="2636912"/>
            <a:ext cx="3456384" cy="29523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
            </a:r>
            <a:br>
              <a:rPr lang="sk-SK" dirty="0" smtClean="0"/>
            </a:br>
            <a:endParaRPr lang="sk-SK" dirty="0"/>
          </a:p>
        </p:txBody>
      </p:sp>
      <p:sp>
        <p:nvSpPr>
          <p:cNvPr id="3" name="Zástupný symbol pro obsah 2"/>
          <p:cNvSpPr>
            <a:spLocks noGrp="1"/>
          </p:cNvSpPr>
          <p:nvPr>
            <p:ph sz="quarter" idx="1"/>
          </p:nvPr>
        </p:nvSpPr>
        <p:spPr>
          <a:xfrm>
            <a:off x="539552" y="1556792"/>
            <a:ext cx="7467600" cy="4873752"/>
          </a:xfrm>
        </p:spPr>
        <p:txBody>
          <a:bodyPr>
            <a:normAutofit fontScale="92500" lnSpcReduction="10000"/>
          </a:bodyPr>
          <a:lstStyle/>
          <a:p>
            <a:pPr>
              <a:buNone/>
            </a:pPr>
            <a:endParaRPr lang="sk-SK" dirty="0" smtClean="0"/>
          </a:p>
          <a:p>
            <a:pPr>
              <a:buNone/>
            </a:pPr>
            <a:endParaRPr lang="sk-SK" dirty="0" smtClean="0"/>
          </a:p>
          <a:p>
            <a:pPr>
              <a:buNone/>
            </a:pPr>
            <a:endParaRPr lang="sk-SK" dirty="0" smtClean="0"/>
          </a:p>
          <a:p>
            <a:pPr>
              <a:buNone/>
            </a:pPr>
            <a:endParaRPr lang="sk-SK" dirty="0" smtClean="0"/>
          </a:p>
          <a:p>
            <a:pPr>
              <a:buNone/>
            </a:pPr>
            <a:endParaRPr lang="sk-SK" dirty="0" smtClean="0"/>
          </a:p>
          <a:p>
            <a:pPr>
              <a:buNone/>
            </a:pPr>
            <a:endParaRPr lang="sk-SK" dirty="0" smtClean="0"/>
          </a:p>
          <a:p>
            <a:pPr>
              <a:buNone/>
            </a:pPr>
            <a:endParaRPr lang="sk-SK" dirty="0" smtClean="0"/>
          </a:p>
          <a:p>
            <a:pPr>
              <a:buNone/>
            </a:pPr>
            <a:endParaRPr lang="sk-SK" dirty="0" smtClean="0"/>
          </a:p>
          <a:p>
            <a:pPr algn="ctr">
              <a:buNone/>
            </a:pPr>
            <a:endParaRPr lang="sk-SK" dirty="0" smtClean="0"/>
          </a:p>
          <a:p>
            <a:pPr algn="ctr">
              <a:buNone/>
            </a:pPr>
            <a:endParaRPr lang="sk-SK" b="1" dirty="0" smtClean="0">
              <a:solidFill>
                <a:srgbClr val="00B050"/>
              </a:solidFill>
              <a:latin typeface="Segoe Script" pitchFamily="34" charset="0"/>
            </a:endParaRPr>
          </a:p>
          <a:p>
            <a:pPr algn="ctr">
              <a:buNone/>
            </a:pPr>
            <a:r>
              <a:rPr lang="sk-SK" b="1" dirty="0" smtClean="0">
                <a:solidFill>
                  <a:srgbClr val="00B050"/>
                </a:solidFill>
                <a:latin typeface="Segoe Script" pitchFamily="34" charset="0"/>
              </a:rPr>
              <a:t>Vám praje </a:t>
            </a:r>
          </a:p>
          <a:p>
            <a:pPr algn="ctr">
              <a:buNone/>
            </a:pPr>
            <a:r>
              <a:rPr lang="sk-SK" b="1" dirty="0" smtClean="0">
                <a:solidFill>
                  <a:srgbClr val="00B050"/>
                </a:solidFill>
                <a:latin typeface="Segoe Script" pitchFamily="34" charset="0"/>
              </a:rPr>
              <a:t>pani vychovávateľka   A. </a:t>
            </a:r>
            <a:r>
              <a:rPr lang="sk-SK" b="1" dirty="0" err="1" smtClean="0">
                <a:solidFill>
                  <a:srgbClr val="00B050"/>
                </a:solidFill>
                <a:latin typeface="Segoe Script" pitchFamily="34" charset="0"/>
              </a:rPr>
              <a:t>Jakušová</a:t>
            </a:r>
            <a:endParaRPr lang="sk-SK" b="1" dirty="0">
              <a:solidFill>
                <a:srgbClr val="00B050"/>
              </a:solidFill>
              <a:latin typeface="Segoe Script" pitchFamily="34" charset="0"/>
            </a:endParaRPr>
          </a:p>
        </p:txBody>
      </p:sp>
      <p:pic>
        <p:nvPicPr>
          <p:cNvPr id="4" name="Picture 4" descr="C:\Users\dell_vostro_001\Downloads\zx26s_b.gif"/>
          <p:cNvPicPr>
            <a:picLocks noChangeAspect="1" noChangeArrowheads="1" noCrop="1"/>
          </p:cNvPicPr>
          <p:nvPr/>
        </p:nvPicPr>
        <p:blipFill>
          <a:blip r:embed="rId2" cstate="print"/>
          <a:srcRect/>
          <a:stretch>
            <a:fillRect/>
          </a:stretch>
        </p:blipFill>
        <p:spPr bwMode="auto">
          <a:xfrm>
            <a:off x="1547664" y="1772816"/>
            <a:ext cx="5733324" cy="3384376"/>
          </a:xfrm>
          <a:prstGeom prst="rect">
            <a:avLst/>
          </a:prstGeom>
          <a:noFill/>
          <a:ln w="9525">
            <a:noFill/>
            <a:miter lim="800000"/>
            <a:headEnd/>
            <a:tailEnd/>
          </a:ln>
        </p:spPr>
      </p:pic>
      <p:pic>
        <p:nvPicPr>
          <p:cNvPr id="2050" name="Picture 2" descr="C:\Users\angelika\Desktop\images (9).jpg"/>
          <p:cNvPicPr>
            <a:picLocks noChangeAspect="1" noChangeArrowheads="1"/>
          </p:cNvPicPr>
          <p:nvPr/>
        </p:nvPicPr>
        <p:blipFill>
          <a:blip r:embed="rId3" cstate="print"/>
          <a:srcRect/>
          <a:stretch>
            <a:fillRect/>
          </a:stretch>
        </p:blipFill>
        <p:spPr bwMode="auto">
          <a:xfrm>
            <a:off x="3419872" y="476672"/>
            <a:ext cx="1606915" cy="1152128"/>
          </a:xfrm>
          <a:prstGeom prst="rect">
            <a:avLst/>
          </a:prstGeom>
          <a:noFill/>
        </p:spPr>
      </p:pic>
      <p:pic>
        <p:nvPicPr>
          <p:cNvPr id="2051" name="Picture 3" descr="C:\Users\angelika\Desktop\images (11).jpg"/>
          <p:cNvPicPr>
            <a:picLocks noChangeAspect="1" noChangeArrowheads="1"/>
          </p:cNvPicPr>
          <p:nvPr/>
        </p:nvPicPr>
        <p:blipFill>
          <a:blip r:embed="rId4" cstate="print"/>
          <a:srcRect/>
          <a:stretch>
            <a:fillRect/>
          </a:stretch>
        </p:blipFill>
        <p:spPr bwMode="auto">
          <a:xfrm>
            <a:off x="395536" y="188640"/>
            <a:ext cx="2466975" cy="1847850"/>
          </a:xfrm>
          <a:prstGeom prst="rect">
            <a:avLst/>
          </a:prstGeom>
          <a:noFill/>
        </p:spPr>
      </p:pic>
      <p:pic>
        <p:nvPicPr>
          <p:cNvPr id="2052" name="Picture 4" descr="C:\Users\angelika\Desktop\images (14).jpg"/>
          <p:cNvPicPr>
            <a:picLocks noChangeAspect="1" noChangeArrowheads="1"/>
          </p:cNvPicPr>
          <p:nvPr/>
        </p:nvPicPr>
        <p:blipFill>
          <a:blip r:embed="rId5" cstate="print"/>
          <a:srcRect/>
          <a:stretch>
            <a:fillRect/>
          </a:stretch>
        </p:blipFill>
        <p:spPr bwMode="auto">
          <a:xfrm>
            <a:off x="5652120" y="188640"/>
            <a:ext cx="2981325" cy="15335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sz="quarter" idx="1"/>
          </p:nvPr>
        </p:nvSpPr>
        <p:spPr/>
        <p:txBody>
          <a:bodyPr>
            <a:normAutofit/>
          </a:bodyPr>
          <a:lstStyle/>
          <a:p>
            <a:pPr>
              <a:buFontTx/>
              <a:buNone/>
              <a:defRPr/>
            </a:pPr>
            <a:r>
              <a:rPr lang="sk-SK" dirty="0" smtClean="0">
                <a:latin typeface="Segoe Script" pitchFamily="34" charset="0"/>
                <a:sym typeface="Wingdings"/>
              </a:rPr>
              <a:t> </a:t>
            </a:r>
            <a:r>
              <a:rPr lang="sk-SK" b="1" dirty="0" smtClean="0">
                <a:effectLst>
                  <a:outerShdw blurRad="38100" dist="38100" dir="2700000" algn="tl">
                    <a:srgbClr val="000000">
                      <a:alpha val="43137"/>
                    </a:srgbClr>
                  </a:outerShdw>
                </a:effectLst>
                <a:latin typeface="Segoe Script" pitchFamily="34" charset="0"/>
              </a:rPr>
              <a:t>Veľkonočné dni </a:t>
            </a:r>
            <a:r>
              <a:rPr lang="sk-SK" b="1" dirty="0" smtClean="0">
                <a:latin typeface="Segoe Script" pitchFamily="34" charset="0"/>
              </a:rPr>
              <a:t>sú kresťanskou oslavou.  </a:t>
            </a:r>
          </a:p>
          <a:p>
            <a:pPr>
              <a:buFontTx/>
              <a:buNone/>
              <a:defRPr/>
            </a:pPr>
            <a:endParaRPr lang="sk-SK" b="1" dirty="0" smtClean="0">
              <a:latin typeface="Segoe Script" pitchFamily="34" charset="0"/>
            </a:endParaRPr>
          </a:p>
          <a:p>
            <a:pPr>
              <a:buFontTx/>
              <a:buNone/>
              <a:defRPr/>
            </a:pPr>
            <a:r>
              <a:rPr lang="sk-SK" dirty="0" smtClean="0">
                <a:latin typeface="Segoe Script" pitchFamily="34" charset="0"/>
                <a:sym typeface="Wingdings"/>
              </a:rPr>
              <a:t></a:t>
            </a:r>
            <a:r>
              <a:rPr lang="sk-SK" b="1" dirty="0" smtClean="0">
                <a:effectLst>
                  <a:outerShdw blurRad="38100" dist="38100" dir="2700000" algn="tl">
                    <a:srgbClr val="000000">
                      <a:alpha val="43137"/>
                    </a:srgbClr>
                  </a:outerShdw>
                </a:effectLst>
                <a:latin typeface="Segoe Script" pitchFamily="34" charset="0"/>
                <a:sym typeface="Wingdings"/>
              </a:rPr>
              <a:t> </a:t>
            </a:r>
            <a:r>
              <a:rPr lang="sk-SK" b="1" dirty="0" smtClean="0">
                <a:latin typeface="Segoe Script" pitchFamily="34" charset="0"/>
              </a:rPr>
              <a:t>Sú pohyblivým sviatkom, sláviacim sa nasledujúcu  nedeľu  po prvom jarnom splne.</a:t>
            </a:r>
          </a:p>
        </p:txBody>
      </p:sp>
      <p:pic>
        <p:nvPicPr>
          <p:cNvPr id="4099" name="Picture 2" descr="C:\Users\dell_vostro_001\Downloads\zx27.gif"/>
          <p:cNvPicPr>
            <a:picLocks noChangeAspect="1" noChangeArrowheads="1"/>
          </p:cNvPicPr>
          <p:nvPr/>
        </p:nvPicPr>
        <p:blipFill>
          <a:blip r:embed="rId2" cstate="print"/>
          <a:srcRect/>
          <a:stretch>
            <a:fillRect/>
          </a:stretch>
        </p:blipFill>
        <p:spPr bwMode="auto">
          <a:xfrm rot="817363">
            <a:off x="7351713" y="3178175"/>
            <a:ext cx="1257300" cy="3581400"/>
          </a:xfrm>
          <a:prstGeom prst="rect">
            <a:avLst/>
          </a:prstGeom>
          <a:noFill/>
          <a:ln w="9525">
            <a:noFill/>
            <a:miter lim="800000"/>
            <a:headEnd/>
            <a:tailEnd/>
          </a:ln>
        </p:spPr>
      </p:pic>
      <p:sp>
        <p:nvSpPr>
          <p:cNvPr id="6" name="Zaoblený obdĺžnik 5"/>
          <p:cNvSpPr/>
          <p:nvPr/>
        </p:nvSpPr>
        <p:spPr>
          <a:xfrm>
            <a:off x="611560" y="476672"/>
            <a:ext cx="7848872" cy="936104"/>
          </a:xfrm>
          <a:prstGeom prst="roundRect">
            <a:avLst/>
          </a:prstGeom>
          <a:solidFill>
            <a:srgbClr val="00B05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7" name="Obdĺžnik 6"/>
          <p:cNvSpPr/>
          <p:nvPr/>
        </p:nvSpPr>
        <p:spPr>
          <a:xfrm>
            <a:off x="1297889" y="476672"/>
            <a:ext cx="655660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sk-SK" sz="5400" b="1" spc="50" dirty="0">
                <a:ln w="11430"/>
                <a:solidFill>
                  <a:srgbClr val="FFFF00"/>
                </a:solidFill>
                <a:effectLst>
                  <a:outerShdw blurRad="76200" dist="50800" dir="5400000" algn="tl" rotWithShape="0">
                    <a:srgbClr val="000000">
                      <a:alpha val="65000"/>
                    </a:srgbClr>
                  </a:outerShdw>
                </a:effectLst>
                <a:latin typeface="Segoe Script" pitchFamily="34" charset="0"/>
              </a:rPr>
              <a:t>Zvyky a tradície</a:t>
            </a:r>
          </a:p>
        </p:txBody>
      </p:sp>
      <p:pic>
        <p:nvPicPr>
          <p:cNvPr id="4104" name="Picture 6" descr="C:\Users\dell_vostro_001\Downloads\48.gif"/>
          <p:cNvPicPr>
            <a:picLocks noChangeAspect="1" noChangeArrowheads="1"/>
          </p:cNvPicPr>
          <p:nvPr/>
        </p:nvPicPr>
        <p:blipFill>
          <a:blip r:embed="rId3" cstate="print"/>
          <a:srcRect/>
          <a:stretch>
            <a:fillRect/>
          </a:stretch>
        </p:blipFill>
        <p:spPr bwMode="auto">
          <a:xfrm rot="3582971">
            <a:off x="8259763" y="3308350"/>
            <a:ext cx="781050" cy="685800"/>
          </a:xfrm>
          <a:prstGeom prst="rect">
            <a:avLst/>
          </a:prstGeom>
          <a:noFill/>
          <a:ln w="9525">
            <a:noFill/>
            <a:miter lim="800000"/>
            <a:headEnd/>
            <a:tailEnd/>
          </a:ln>
        </p:spPr>
      </p:pic>
      <p:pic>
        <p:nvPicPr>
          <p:cNvPr id="4105" name="Picture 8" descr="C:\Users\dell_vostro_001\Downloads\375a.gif"/>
          <p:cNvPicPr>
            <a:picLocks noChangeAspect="1" noChangeArrowheads="1"/>
          </p:cNvPicPr>
          <p:nvPr/>
        </p:nvPicPr>
        <p:blipFill>
          <a:blip r:embed="rId4" cstate="print"/>
          <a:srcRect/>
          <a:stretch>
            <a:fillRect/>
          </a:stretch>
        </p:blipFill>
        <p:spPr bwMode="auto">
          <a:xfrm>
            <a:off x="6659563" y="4221163"/>
            <a:ext cx="590550" cy="1943100"/>
          </a:xfrm>
          <a:prstGeom prst="rect">
            <a:avLst/>
          </a:prstGeom>
          <a:noFill/>
          <a:ln w="9525">
            <a:noFill/>
            <a:miter lim="800000"/>
            <a:headEnd/>
            <a:tailEnd/>
          </a:ln>
        </p:spPr>
      </p:pic>
      <p:pic>
        <p:nvPicPr>
          <p:cNvPr id="4106" name="Picture 10" descr="C:\Users\dell_vostro_001\Downloads\376a.gif"/>
          <p:cNvPicPr>
            <a:picLocks noChangeAspect="1" noChangeArrowheads="1"/>
          </p:cNvPicPr>
          <p:nvPr/>
        </p:nvPicPr>
        <p:blipFill>
          <a:blip r:embed="rId5" cstate="print"/>
          <a:srcRect/>
          <a:stretch>
            <a:fillRect/>
          </a:stretch>
        </p:blipFill>
        <p:spPr bwMode="auto">
          <a:xfrm>
            <a:off x="5795963" y="4652963"/>
            <a:ext cx="590550" cy="1885950"/>
          </a:xfrm>
          <a:prstGeom prst="rect">
            <a:avLst/>
          </a:prstGeom>
          <a:noFill/>
          <a:ln w="9525">
            <a:noFill/>
            <a:miter lim="800000"/>
            <a:headEnd/>
            <a:tailEnd/>
          </a:ln>
        </p:spPr>
      </p:pic>
      <p:pic>
        <p:nvPicPr>
          <p:cNvPr id="4107" name="Picture 12" descr="C:\Users\dell_vostro_001\Downloads\382.gif"/>
          <p:cNvPicPr>
            <a:picLocks noChangeAspect="1" noChangeArrowheads="1"/>
          </p:cNvPicPr>
          <p:nvPr/>
        </p:nvPicPr>
        <p:blipFill>
          <a:blip r:embed="rId6" cstate="print"/>
          <a:srcRect/>
          <a:stretch>
            <a:fillRect/>
          </a:stretch>
        </p:blipFill>
        <p:spPr bwMode="auto">
          <a:xfrm rot="3304345">
            <a:off x="5220494" y="3140869"/>
            <a:ext cx="1504950" cy="3513138"/>
          </a:xfrm>
          <a:prstGeom prst="rect">
            <a:avLst/>
          </a:prstGeom>
          <a:noFill/>
          <a:ln w="9525">
            <a:noFill/>
            <a:miter lim="800000"/>
            <a:headEnd/>
            <a:tailEnd/>
          </a:ln>
        </p:spPr>
      </p:pic>
      <p:pic>
        <p:nvPicPr>
          <p:cNvPr id="4108" name="Picture 14" descr="C:\Users\dell_vostro_001\Downloads\508.gif"/>
          <p:cNvPicPr>
            <a:picLocks noChangeAspect="1" noChangeArrowheads="1"/>
          </p:cNvPicPr>
          <p:nvPr/>
        </p:nvPicPr>
        <p:blipFill>
          <a:blip r:embed="rId7" cstate="print"/>
          <a:srcRect/>
          <a:stretch>
            <a:fillRect/>
          </a:stretch>
        </p:blipFill>
        <p:spPr bwMode="auto">
          <a:xfrm>
            <a:off x="2555875" y="3789363"/>
            <a:ext cx="2141538" cy="2873375"/>
          </a:xfrm>
          <a:prstGeom prst="rect">
            <a:avLst/>
          </a:prstGeom>
          <a:noFill/>
          <a:ln w="9525">
            <a:noFill/>
            <a:miter lim="800000"/>
            <a:headEnd/>
            <a:tailEnd/>
          </a:ln>
        </p:spPr>
      </p:pic>
      <p:pic>
        <p:nvPicPr>
          <p:cNvPr id="4109" name="Picture 6" descr="C:\Users\dell_vostro_001\Downloads\48.gif"/>
          <p:cNvPicPr>
            <a:picLocks noChangeAspect="1" noChangeArrowheads="1"/>
          </p:cNvPicPr>
          <p:nvPr/>
        </p:nvPicPr>
        <p:blipFill>
          <a:blip r:embed="rId3" cstate="print"/>
          <a:srcRect/>
          <a:stretch>
            <a:fillRect/>
          </a:stretch>
        </p:blipFill>
        <p:spPr bwMode="auto">
          <a:xfrm rot="3582971">
            <a:off x="5683250" y="4532313"/>
            <a:ext cx="781050" cy="685800"/>
          </a:xfrm>
          <a:prstGeom prst="rect">
            <a:avLst/>
          </a:prstGeom>
          <a:noFill/>
          <a:ln w="9525">
            <a:noFill/>
            <a:miter lim="800000"/>
            <a:headEnd/>
            <a:tailEnd/>
          </a:ln>
        </p:spPr>
      </p:pic>
      <p:pic>
        <p:nvPicPr>
          <p:cNvPr id="4110" name="Picture 6" descr="C:\Users\dell_vostro_001\Downloads\48.gif"/>
          <p:cNvPicPr>
            <a:picLocks noChangeAspect="1" noChangeArrowheads="1"/>
          </p:cNvPicPr>
          <p:nvPr/>
        </p:nvPicPr>
        <p:blipFill>
          <a:blip r:embed="rId3" cstate="print"/>
          <a:srcRect/>
          <a:stretch>
            <a:fillRect/>
          </a:stretch>
        </p:blipFill>
        <p:spPr bwMode="auto">
          <a:xfrm rot="2384002">
            <a:off x="6546850" y="4029075"/>
            <a:ext cx="781050" cy="685800"/>
          </a:xfrm>
          <a:prstGeom prst="rect">
            <a:avLst/>
          </a:prstGeom>
          <a:noFill/>
          <a:ln w="9525">
            <a:noFill/>
            <a:miter lim="800000"/>
            <a:headEnd/>
            <a:tailEnd/>
          </a:ln>
        </p:spPr>
      </p:pic>
    </p:spTree>
  </p:cSld>
  <p:clrMapOvr>
    <a:masterClrMapping/>
  </p:clrMapOvr>
  <p:transition spd="slow" advClick="0" advTm="2000">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by="(-#ppt_w*2)" calcmode="lin" valueType="num">
                                      <p:cBhvr rctx="PPT">
                                        <p:cTn id="7" dur="1000" autoRev="1" fill="hold">
                                          <p:stCondLst>
                                            <p:cond delay="0"/>
                                          </p:stCondLst>
                                        </p:cTn>
                                        <p:tgtEl>
                                          <p:spTgt spid="7">
                                            <p:txEl>
                                              <p:pRg st="0" end="0"/>
                                            </p:txEl>
                                          </p:spTgt>
                                        </p:tgtEl>
                                        <p:attrNameLst>
                                          <p:attrName>ppt_w</p:attrName>
                                        </p:attrNameLst>
                                      </p:cBhvr>
                                    </p:anim>
                                    <p:anim by="(#ppt_w*0.50)" calcmode="lin" valueType="num">
                                      <p:cBhvr>
                                        <p:cTn id="8" dur="1000" decel="50000" autoRev="1" fill="hold">
                                          <p:stCondLst>
                                            <p:cond delay="0"/>
                                          </p:stCondLst>
                                        </p:cTn>
                                        <p:tgtEl>
                                          <p:spTgt spid="7">
                                            <p:txEl>
                                              <p:pRg st="0" end="0"/>
                                            </p:txEl>
                                          </p:spTgt>
                                        </p:tgtEl>
                                        <p:attrNameLst>
                                          <p:attrName>ppt_x</p:attrName>
                                        </p:attrNameLst>
                                      </p:cBhvr>
                                    </p:anim>
                                    <p:anim from="(-#ppt_h/2)" to="(#ppt_y)" calcmode="lin" valueType="num">
                                      <p:cBhvr>
                                        <p:cTn id="9" dur="2000" fill="hold">
                                          <p:stCondLst>
                                            <p:cond delay="0"/>
                                          </p:stCondLst>
                                        </p:cTn>
                                        <p:tgtEl>
                                          <p:spTgt spid="7">
                                            <p:txEl>
                                              <p:pRg st="0" end="0"/>
                                            </p:txEl>
                                          </p:spTgt>
                                        </p:tgtEl>
                                        <p:attrNameLst>
                                          <p:attrName>ppt_y</p:attrName>
                                        </p:attrNameLst>
                                      </p:cBhvr>
                                    </p:anim>
                                    <p:animRot by="21600000">
                                      <p:cBhvr>
                                        <p:cTn id="10" dur="2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sz="quarter" idx="1"/>
          </p:nvPr>
        </p:nvSpPr>
        <p:spPr>
          <a:xfrm>
            <a:off x="323528" y="1484784"/>
            <a:ext cx="8820472" cy="4752504"/>
          </a:xfrm>
        </p:spPr>
        <p:txBody>
          <a:bodyPr>
            <a:normAutofit/>
          </a:bodyPr>
          <a:lstStyle/>
          <a:p>
            <a:pPr marL="361950" lvl="4" indent="-361950">
              <a:buFont typeface="Wingdings" pitchFamily="2" charset="2"/>
              <a:buChar char="{"/>
              <a:defRPr/>
            </a:pPr>
            <a:r>
              <a:rPr lang="sk-SK" sz="2400" b="1" dirty="0" smtClean="0">
                <a:effectLst>
                  <a:outerShdw blurRad="38100" dist="38100" dir="2700000" algn="tl">
                    <a:srgbClr val="000000">
                      <a:alpha val="43137"/>
                    </a:srgbClr>
                  </a:outerShdw>
                </a:effectLst>
                <a:latin typeface="Segoe Script" pitchFamily="34" charset="0"/>
              </a:rPr>
              <a:t>Veľká noc </a:t>
            </a:r>
            <a:r>
              <a:rPr lang="sk-SK" sz="2400" b="1" dirty="0" smtClean="0">
                <a:latin typeface="Segoe Script" pitchFamily="34" charset="0"/>
              </a:rPr>
              <a:t>alebo </a:t>
            </a:r>
            <a:r>
              <a:rPr lang="sk-SK" sz="2400" b="1" dirty="0" smtClean="0">
                <a:effectLst>
                  <a:outerShdw blurRad="38100" dist="38100" dir="2700000" algn="tl">
                    <a:srgbClr val="000000">
                      <a:alpha val="43137"/>
                    </a:srgbClr>
                  </a:outerShdw>
                </a:effectLst>
                <a:latin typeface="Segoe Script" pitchFamily="34" charset="0"/>
              </a:rPr>
              <a:t>Veľkonočné sviatky</a:t>
            </a:r>
            <a:r>
              <a:rPr lang="sk-SK" sz="2400" b="1" dirty="0" smtClean="0">
                <a:latin typeface="Segoe Script" pitchFamily="34" charset="0"/>
              </a:rPr>
              <a:t>, je najvýznamnejší kresťanský sviatok,</a:t>
            </a:r>
          </a:p>
          <a:p>
            <a:pPr marL="361950" lvl="4" indent="-361950">
              <a:buNone/>
              <a:defRPr/>
            </a:pPr>
            <a:r>
              <a:rPr lang="sk-SK" sz="2400" b="1" dirty="0" smtClean="0">
                <a:latin typeface="Segoe Script" pitchFamily="34" charset="0"/>
              </a:rPr>
              <a:t>   ktorý pripadá na marec alebo apríl .</a:t>
            </a:r>
          </a:p>
          <a:p>
            <a:pPr marL="361950" lvl="4" indent="-361950">
              <a:buNone/>
              <a:defRPr/>
            </a:pPr>
            <a:endParaRPr lang="sk-SK" sz="2400" b="1" dirty="0" smtClean="0">
              <a:latin typeface="Segoe Script" pitchFamily="34" charset="0"/>
            </a:endParaRPr>
          </a:p>
          <a:p>
            <a:pPr marL="361950" lvl="4" indent="-361950">
              <a:buFontTx/>
              <a:buNone/>
              <a:defRPr/>
            </a:pPr>
            <a:r>
              <a:rPr lang="sk-SK" sz="2400" dirty="0" smtClean="0">
                <a:latin typeface="Segoe Script" pitchFamily="34" charset="0"/>
                <a:sym typeface="Wingdings"/>
              </a:rPr>
              <a:t></a:t>
            </a:r>
            <a:r>
              <a:rPr lang="sk-SK" sz="2400" b="1" dirty="0" smtClean="0">
                <a:effectLst>
                  <a:outerShdw blurRad="38100" dist="38100" dir="2700000" algn="tl">
                    <a:srgbClr val="000000">
                      <a:alpha val="43137"/>
                    </a:srgbClr>
                  </a:outerShdw>
                </a:effectLst>
                <a:latin typeface="Segoe Script" pitchFamily="34" charset="0"/>
                <a:sym typeface="Wingdings"/>
              </a:rPr>
              <a:t> </a:t>
            </a:r>
            <a:r>
              <a:rPr lang="sk-SK" sz="2400" b="1" dirty="0" smtClean="0">
                <a:latin typeface="Segoe Script" pitchFamily="34" charset="0"/>
              </a:rPr>
              <a:t>Udalosti Veľkej noci úzko súvisia s významným židovským sviatkom .</a:t>
            </a:r>
          </a:p>
          <a:p>
            <a:pPr marL="2155825" lvl="4" indent="-327025">
              <a:buFontTx/>
              <a:buNone/>
              <a:defRPr/>
            </a:pPr>
            <a:r>
              <a:rPr lang="sk-SK" sz="2400" b="1" dirty="0" smtClean="0">
                <a:effectLst>
                  <a:outerShdw blurRad="38100" dist="38100" dir="2700000" algn="tl">
                    <a:srgbClr val="000000">
                      <a:alpha val="43137"/>
                    </a:srgbClr>
                  </a:outerShdw>
                </a:effectLst>
                <a:latin typeface="Segoe Script" pitchFamily="34" charset="0"/>
                <a:sym typeface="Wingdings"/>
              </a:rPr>
              <a:t>		</a:t>
            </a:r>
            <a:endParaRPr lang="sk-SK" sz="2400" b="1" dirty="0" smtClean="0">
              <a:latin typeface="Segoe Script" pitchFamily="34" charset="0"/>
            </a:endParaRPr>
          </a:p>
          <a:p>
            <a:pPr lvl="4" indent="-261938">
              <a:buFontTx/>
              <a:buNone/>
              <a:defRPr/>
            </a:pPr>
            <a:r>
              <a:rPr lang="sk-SK" sz="2400" b="1" dirty="0" smtClean="0">
                <a:effectLst>
                  <a:outerShdw blurRad="38100" dist="38100" dir="2700000" algn="tl">
                    <a:srgbClr val="000000">
                      <a:alpha val="43137"/>
                    </a:srgbClr>
                  </a:outerShdw>
                </a:effectLst>
                <a:latin typeface="Segoe Script" pitchFamily="34" charset="0"/>
                <a:sym typeface="Wingdings"/>
              </a:rPr>
              <a:t>		</a:t>
            </a:r>
            <a:r>
              <a:rPr lang="sk-SK" sz="2400" dirty="0" smtClean="0">
                <a:latin typeface="Segoe Script" pitchFamily="34" charset="0"/>
                <a:sym typeface="Wingdings"/>
              </a:rPr>
              <a:t> </a:t>
            </a:r>
            <a:r>
              <a:rPr lang="sk-SK" sz="2400" b="1" dirty="0" smtClean="0">
                <a:latin typeface="Segoe Script" pitchFamily="34" charset="0"/>
              </a:rPr>
              <a:t>Oslavy Veľkej noci sa </a:t>
            </a:r>
          </a:p>
          <a:p>
            <a:pPr lvl="4" indent="7938">
              <a:buFontTx/>
              <a:buNone/>
              <a:defRPr/>
            </a:pPr>
            <a:r>
              <a:rPr lang="sk-SK" sz="2400" b="1" dirty="0" smtClean="0">
                <a:latin typeface="Segoe Script" pitchFamily="34" charset="0"/>
              </a:rPr>
              <a:t>	   v cirkvi objavili veľmi skoro. </a:t>
            </a:r>
          </a:p>
          <a:p>
            <a:pPr>
              <a:defRPr/>
            </a:pPr>
            <a:endParaRPr lang="sk-SK" sz="2000" dirty="0">
              <a:latin typeface="Segoe Script" pitchFamily="34" charset="0"/>
            </a:endParaRPr>
          </a:p>
        </p:txBody>
      </p:sp>
      <p:sp>
        <p:nvSpPr>
          <p:cNvPr id="6" name="Zaoblený obdĺžnik 5"/>
          <p:cNvSpPr/>
          <p:nvPr/>
        </p:nvSpPr>
        <p:spPr>
          <a:xfrm>
            <a:off x="683568" y="188640"/>
            <a:ext cx="7848872" cy="936104"/>
          </a:xfrm>
          <a:prstGeom prst="roundRect">
            <a:avLst/>
          </a:prstGeom>
          <a:solidFill>
            <a:srgbClr val="00B05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7" name="Obdĺžnik 6"/>
          <p:cNvSpPr/>
          <p:nvPr/>
        </p:nvSpPr>
        <p:spPr>
          <a:xfrm>
            <a:off x="1225881" y="188640"/>
            <a:ext cx="655660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sk-SK" sz="5400" b="1" spc="50" dirty="0">
                <a:ln w="11430"/>
                <a:solidFill>
                  <a:srgbClr val="FFFF00"/>
                </a:solidFill>
                <a:effectLst>
                  <a:outerShdw blurRad="76200" dist="50800" dir="5400000" algn="tl" rotWithShape="0">
                    <a:srgbClr val="000000">
                      <a:alpha val="65000"/>
                    </a:srgbClr>
                  </a:outerShdw>
                </a:effectLst>
                <a:latin typeface="Segoe Script" pitchFamily="34" charset="0"/>
              </a:rPr>
              <a:t>Zvyky a tradície</a:t>
            </a:r>
          </a:p>
        </p:txBody>
      </p:sp>
      <p:pic>
        <p:nvPicPr>
          <p:cNvPr id="5127" name="Picture 4" descr="C:\Users\dell_vostro_001\Downloads\4.gif"/>
          <p:cNvPicPr>
            <a:picLocks noChangeAspect="1" noChangeArrowheads="1"/>
          </p:cNvPicPr>
          <p:nvPr/>
        </p:nvPicPr>
        <p:blipFill>
          <a:blip r:embed="rId2" cstate="print"/>
          <a:srcRect/>
          <a:stretch>
            <a:fillRect/>
          </a:stretch>
        </p:blipFill>
        <p:spPr bwMode="auto">
          <a:xfrm rot="1444224">
            <a:off x="7056438" y="5056188"/>
            <a:ext cx="2263775" cy="16002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6"/>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39" presetClass="entr" presetSubtype="0" accel="10000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sz="quarter" idx="1"/>
          </p:nvPr>
        </p:nvSpPr>
        <p:spPr>
          <a:xfrm>
            <a:off x="468313" y="1341438"/>
            <a:ext cx="8424862" cy="5256212"/>
          </a:xfrm>
        </p:spPr>
        <p:txBody>
          <a:bodyPr>
            <a:normAutofit/>
          </a:bodyPr>
          <a:lstStyle/>
          <a:p>
            <a:pPr marL="2597150" indent="-350838" fontAlgn="ctr">
              <a:buFont typeface="Wingdings" pitchFamily="2" charset="2"/>
              <a:buChar char="{"/>
              <a:defRPr/>
            </a:pPr>
            <a:endParaRPr lang="sk-SK" sz="2000" dirty="0" smtClean="0">
              <a:latin typeface="Segoe Script" pitchFamily="34" charset="0"/>
            </a:endParaRPr>
          </a:p>
          <a:p>
            <a:pPr marL="2597150" indent="-350838" fontAlgn="ctr">
              <a:buFont typeface="Wingdings" pitchFamily="2" charset="2"/>
              <a:buChar char="{"/>
              <a:defRPr/>
            </a:pPr>
            <a:endParaRPr lang="sk-SK" sz="2000" dirty="0" smtClean="0">
              <a:latin typeface="Segoe Script" pitchFamily="34" charset="0"/>
            </a:endParaRPr>
          </a:p>
          <a:p>
            <a:pPr marL="2597150" indent="-350838" fontAlgn="ctr">
              <a:buFont typeface="Wingdings" pitchFamily="2" charset="2"/>
              <a:buChar char="{"/>
              <a:defRPr/>
            </a:pPr>
            <a:r>
              <a:rPr lang="sk-SK" dirty="0" smtClean="0">
                <a:latin typeface="Segoe Script" pitchFamily="34" charset="0"/>
              </a:rPr>
              <a:t>Termín Veľkej noci nie je stály, každoročne sa mení. </a:t>
            </a:r>
          </a:p>
          <a:p>
            <a:pPr marL="2597150" indent="-350838" fontAlgn="ctr">
              <a:buFont typeface="Wingdings" pitchFamily="2" charset="2"/>
              <a:buChar char="{"/>
              <a:defRPr/>
            </a:pPr>
            <a:endParaRPr lang="sk-SK" dirty="0" smtClean="0">
              <a:latin typeface="Segoe Script" pitchFamily="34" charset="0"/>
            </a:endParaRPr>
          </a:p>
          <a:p>
            <a:pPr marL="2597150" indent="-350838" fontAlgn="ctr">
              <a:buFont typeface="Wingdings" pitchFamily="2" charset="2"/>
              <a:buChar char="{"/>
              <a:defRPr/>
            </a:pPr>
            <a:r>
              <a:rPr lang="sk-SK" dirty="0" smtClean="0">
                <a:latin typeface="Segoe Script" pitchFamily="34" charset="0"/>
                <a:sym typeface="Wingdings"/>
              </a:rPr>
              <a:t></a:t>
            </a:r>
            <a:r>
              <a:rPr lang="sk-SK" b="1" dirty="0" smtClean="0">
                <a:effectLst>
                  <a:outerShdw blurRad="38100" dist="38100" dir="2700000" algn="tl">
                    <a:srgbClr val="000000">
                      <a:alpha val="43137"/>
                    </a:srgbClr>
                  </a:outerShdw>
                </a:effectLst>
                <a:latin typeface="Segoe Script" pitchFamily="34" charset="0"/>
                <a:sym typeface="Wingdings"/>
              </a:rPr>
              <a:t> </a:t>
            </a:r>
            <a:r>
              <a:rPr lang="sk-SK" dirty="0" smtClean="0">
                <a:latin typeface="Segoe Script" pitchFamily="34" charset="0"/>
              </a:rPr>
              <a:t>Veľká noc pripadá na prvú nedeľu po prvom jarnom splne mesiaca - po 2</a:t>
            </a:r>
            <a:r>
              <a:rPr lang="sk-SK" sz="2000" dirty="0" smtClean="0">
                <a:latin typeface="Segoe Script" pitchFamily="34" charset="0"/>
              </a:rPr>
              <a:t>1. marci. </a:t>
            </a:r>
          </a:p>
          <a:p>
            <a:pPr marL="2597150" indent="-350838" fontAlgn="ctr">
              <a:buNone/>
              <a:defRPr/>
            </a:pPr>
            <a:endParaRPr lang="sk-SK" dirty="0" smtClean="0">
              <a:latin typeface="Segoe Script" pitchFamily="34" charset="0"/>
            </a:endParaRPr>
          </a:p>
          <a:p>
            <a:pPr marL="2597150" indent="-350838" fontAlgn="ctr">
              <a:buFont typeface="Wingdings" pitchFamily="2" charset="2"/>
              <a:buChar char="{"/>
              <a:defRPr/>
            </a:pPr>
            <a:r>
              <a:rPr lang="sk-SK" dirty="0" smtClean="0">
                <a:latin typeface="Segoe Script" pitchFamily="34" charset="0"/>
              </a:rPr>
              <a:t>Tento rok veľkonočná nedeľa  pripadá  na    12.apríla .</a:t>
            </a:r>
          </a:p>
          <a:p>
            <a:pPr marL="2597150" indent="-350838" fontAlgn="ctr">
              <a:buFont typeface="Wingdings" pitchFamily="2" charset="2"/>
              <a:buChar char="{"/>
              <a:defRPr/>
            </a:pPr>
            <a:endParaRPr lang="sk-SK" dirty="0" smtClean="0">
              <a:latin typeface="Segoe Script" pitchFamily="34" charset="0"/>
              <a:sym typeface="Wingdings"/>
            </a:endParaRPr>
          </a:p>
          <a:p>
            <a:pPr marL="2597150" indent="-350838" fontAlgn="ctr">
              <a:buNone/>
              <a:defRPr/>
            </a:pPr>
            <a:endParaRPr lang="sk-SK" dirty="0" smtClean="0">
              <a:latin typeface="Segoe Script" pitchFamily="34" charset="0"/>
              <a:sym typeface="Wingdings"/>
            </a:endParaRPr>
          </a:p>
          <a:p>
            <a:pPr marL="2597150" indent="-350838" fontAlgn="ctr">
              <a:buFont typeface="Wingdings" pitchFamily="2" charset="2"/>
              <a:buChar char="{"/>
              <a:defRPr/>
            </a:pPr>
            <a:endParaRPr lang="sk-SK" sz="2000" dirty="0" smtClean="0">
              <a:latin typeface="Segoe Script" pitchFamily="34" charset="0"/>
            </a:endParaRPr>
          </a:p>
        </p:txBody>
      </p:sp>
      <p:sp>
        <p:nvSpPr>
          <p:cNvPr id="6" name="Zaoblený obdĺžnik 5"/>
          <p:cNvSpPr/>
          <p:nvPr/>
        </p:nvSpPr>
        <p:spPr>
          <a:xfrm>
            <a:off x="683568" y="188640"/>
            <a:ext cx="7848872" cy="936104"/>
          </a:xfrm>
          <a:prstGeom prst="roundRect">
            <a:avLst/>
          </a:prstGeom>
          <a:solidFill>
            <a:srgbClr val="00B05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7" name="Obdĺžnik 6"/>
          <p:cNvSpPr/>
          <p:nvPr/>
        </p:nvSpPr>
        <p:spPr>
          <a:xfrm>
            <a:off x="1187624" y="260648"/>
            <a:ext cx="7056784"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sk-SK" sz="5400" b="1" spc="50" dirty="0">
                <a:ln w="11430"/>
                <a:solidFill>
                  <a:srgbClr val="FFFF00"/>
                </a:solidFill>
                <a:effectLst>
                  <a:outerShdw blurRad="76200" dist="50800" dir="5400000" algn="tl" rotWithShape="0">
                    <a:srgbClr val="000000">
                      <a:alpha val="65000"/>
                    </a:srgbClr>
                  </a:outerShdw>
                </a:effectLst>
                <a:latin typeface="Segoe Script" pitchFamily="34" charset="0"/>
              </a:rPr>
              <a:t>Zvyky a tradície</a:t>
            </a:r>
          </a:p>
        </p:txBody>
      </p:sp>
      <p:pic>
        <p:nvPicPr>
          <p:cNvPr id="6151" name="Picture 3" descr="C:\Users\dell_vostro_001\Downloads\475.gif"/>
          <p:cNvPicPr>
            <a:picLocks noChangeAspect="1" noChangeArrowheads="1"/>
          </p:cNvPicPr>
          <p:nvPr/>
        </p:nvPicPr>
        <p:blipFill>
          <a:blip r:embed="rId2" cstate="print"/>
          <a:srcRect/>
          <a:stretch>
            <a:fillRect/>
          </a:stretch>
        </p:blipFill>
        <p:spPr bwMode="auto">
          <a:xfrm>
            <a:off x="0" y="3046413"/>
            <a:ext cx="3203575" cy="3811587"/>
          </a:xfrm>
          <a:prstGeom prst="rect">
            <a:avLst/>
          </a:prstGeom>
          <a:noFill/>
          <a:ln w="9525">
            <a:noFill/>
            <a:miter lim="800000"/>
            <a:headEnd/>
            <a:tailEnd/>
          </a:ln>
        </p:spPr>
      </p:pic>
      <p:sp>
        <p:nvSpPr>
          <p:cNvPr id="8" name="Slnko 7"/>
          <p:cNvSpPr/>
          <p:nvPr/>
        </p:nvSpPr>
        <p:spPr>
          <a:xfrm>
            <a:off x="395288" y="1268413"/>
            <a:ext cx="1584325" cy="1584325"/>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39" presetClass="entr" presetSubtype="0" ac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3" dur="2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4" dur="2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5" dur="2000" fill="hold"/>
                                        <p:tgtEl>
                                          <p:spTgt spid="7"/>
                                        </p:tgtEl>
                                        <p:attrNameLst>
                                          <p:attrName>ppt_y</p:attrName>
                                        </p:attrNameLst>
                                      </p:cBhvr>
                                      <p:tavLst>
                                        <p:tav tm="0">
                                          <p:val>
                                            <p:strVal val="#ppt_y"/>
                                          </p:val>
                                        </p:tav>
                                        <p:tav tm="100000">
                                          <p:val>
                                            <p:strVal val="#ppt_y"/>
                                          </p:val>
                                        </p:tav>
                                      </p:tavLst>
                                    </p:anim>
                                  </p:childTnLst>
                                </p:cTn>
                              </p:par>
                              <p:par>
                                <p:cTn id="16" presetID="35"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anim calcmode="lin" valueType="num">
                                      <p:cBhvr>
                                        <p:cTn id="19" dur="2000" fill="hold"/>
                                        <p:tgtEl>
                                          <p:spTgt spid="8"/>
                                        </p:tgtEl>
                                        <p:attrNameLst>
                                          <p:attrName>style.rotation</p:attrName>
                                        </p:attrNameLst>
                                      </p:cBhvr>
                                      <p:tavLst>
                                        <p:tav tm="0">
                                          <p:val>
                                            <p:fltVal val="720"/>
                                          </p:val>
                                        </p:tav>
                                        <p:tav tm="100000">
                                          <p:val>
                                            <p:fltVal val="0"/>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obsahu 11"/>
          <p:cNvSpPr>
            <a:spLocks noGrp="1"/>
          </p:cNvSpPr>
          <p:nvPr>
            <p:ph sz="quarter" idx="1"/>
          </p:nvPr>
        </p:nvSpPr>
        <p:spPr>
          <a:xfrm>
            <a:off x="3563938" y="2636838"/>
            <a:ext cx="5194300" cy="3095625"/>
          </a:xfrm>
        </p:spPr>
        <p:txBody>
          <a:bodyPr>
            <a:normAutofit/>
          </a:bodyPr>
          <a:lstStyle/>
          <a:p>
            <a:pPr>
              <a:buNone/>
              <a:defRPr/>
            </a:pPr>
            <a:r>
              <a:rPr lang="sk-SK" dirty="0" smtClean="0">
                <a:latin typeface="Segoe Script" pitchFamily="34" charset="0"/>
              </a:rPr>
              <a:t>                                         </a:t>
            </a:r>
          </a:p>
          <a:p>
            <a:pPr>
              <a:buFont typeface="Wingdings" pitchFamily="2" charset="2"/>
              <a:buChar char="{"/>
              <a:defRPr/>
            </a:pPr>
            <a:r>
              <a:rPr lang="sk-SK" dirty="0" smtClean="0">
                <a:latin typeface="Segoe Script" pitchFamily="34" charset="0"/>
              </a:rPr>
              <a:t>Predveľkonočný pôst začína  na </a:t>
            </a:r>
            <a:r>
              <a:rPr lang="sk-SK" b="1" dirty="0" smtClean="0">
                <a:effectLst>
                  <a:outerShdw blurRad="38100" dist="38100" dir="2700000" algn="tl">
                    <a:srgbClr val="000000">
                      <a:alpha val="43137"/>
                    </a:srgbClr>
                  </a:outerShdw>
                </a:effectLst>
                <a:latin typeface="Segoe Script" pitchFamily="34" charset="0"/>
              </a:rPr>
              <a:t>Popolcovú stredu </a:t>
            </a:r>
            <a:r>
              <a:rPr lang="sk-SK" dirty="0" smtClean="0">
                <a:latin typeface="Segoe Script" pitchFamily="34" charset="0"/>
              </a:rPr>
              <a:t>- pomazanie popolom .</a:t>
            </a:r>
          </a:p>
          <a:p>
            <a:pPr>
              <a:buFontTx/>
              <a:buNone/>
              <a:defRPr/>
            </a:pPr>
            <a:r>
              <a:rPr lang="sk-SK" dirty="0" smtClean="0">
                <a:latin typeface="Segoe Script" pitchFamily="34" charset="0"/>
              </a:rPr>
              <a:t>                                           </a:t>
            </a:r>
          </a:p>
          <a:p>
            <a:pPr>
              <a:buFontTx/>
              <a:buNone/>
              <a:defRPr/>
            </a:pPr>
            <a:endParaRPr lang="sk-SK" dirty="0" smtClean="0"/>
          </a:p>
        </p:txBody>
      </p:sp>
      <p:sp>
        <p:nvSpPr>
          <p:cNvPr id="6" name="Zaoblený obdĺžnik 5"/>
          <p:cNvSpPr/>
          <p:nvPr/>
        </p:nvSpPr>
        <p:spPr>
          <a:xfrm>
            <a:off x="827584" y="188640"/>
            <a:ext cx="7848872" cy="936104"/>
          </a:xfrm>
          <a:prstGeom prst="roundRect">
            <a:avLst/>
          </a:prstGeom>
          <a:solidFill>
            <a:srgbClr val="00B05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7" name="Obdĺžnik 6"/>
          <p:cNvSpPr/>
          <p:nvPr/>
        </p:nvSpPr>
        <p:spPr>
          <a:xfrm>
            <a:off x="1475656" y="260648"/>
            <a:ext cx="6552728"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sk-SK" sz="5400" b="1" spc="50" dirty="0">
                <a:ln w="11430"/>
                <a:solidFill>
                  <a:srgbClr val="FFFF00"/>
                </a:solidFill>
                <a:effectLst>
                  <a:outerShdw blurRad="76200" dist="50800" dir="5400000" algn="tl" rotWithShape="0">
                    <a:srgbClr val="000000">
                      <a:alpha val="65000"/>
                    </a:srgbClr>
                  </a:outerShdw>
                </a:effectLst>
                <a:latin typeface="Segoe Script" pitchFamily="34" charset="0"/>
              </a:rPr>
              <a:t>Zvyky a tradície</a:t>
            </a:r>
          </a:p>
        </p:txBody>
      </p:sp>
      <p:pic>
        <p:nvPicPr>
          <p:cNvPr id="7175" name="Picture 6" descr="C:\Users\dell_vostro_001\Downloads\435.gif"/>
          <p:cNvPicPr>
            <a:picLocks noChangeAspect="1" noChangeArrowheads="1"/>
          </p:cNvPicPr>
          <p:nvPr/>
        </p:nvPicPr>
        <p:blipFill>
          <a:blip r:embed="rId2" cstate="print"/>
          <a:srcRect/>
          <a:stretch>
            <a:fillRect/>
          </a:stretch>
        </p:blipFill>
        <p:spPr bwMode="auto">
          <a:xfrm>
            <a:off x="2555875" y="1125538"/>
            <a:ext cx="2705100" cy="1543050"/>
          </a:xfrm>
          <a:prstGeom prst="rect">
            <a:avLst/>
          </a:prstGeom>
          <a:noFill/>
          <a:ln w="9525">
            <a:noFill/>
            <a:miter lim="800000"/>
            <a:headEnd/>
            <a:tailEnd/>
          </a:ln>
        </p:spPr>
      </p:pic>
      <p:pic>
        <p:nvPicPr>
          <p:cNvPr id="7176" name="Picture 8" descr="C:\Users\dell_vostro_001\Downloads\435.gif"/>
          <p:cNvPicPr>
            <a:picLocks noChangeAspect="1" noChangeArrowheads="1"/>
          </p:cNvPicPr>
          <p:nvPr/>
        </p:nvPicPr>
        <p:blipFill>
          <a:blip r:embed="rId2" cstate="print"/>
          <a:srcRect/>
          <a:stretch>
            <a:fillRect/>
          </a:stretch>
        </p:blipFill>
        <p:spPr bwMode="auto">
          <a:xfrm>
            <a:off x="6011863" y="1052513"/>
            <a:ext cx="2705100" cy="1543050"/>
          </a:xfrm>
          <a:prstGeom prst="rect">
            <a:avLst/>
          </a:prstGeom>
          <a:noFill/>
          <a:ln w="9525">
            <a:noFill/>
            <a:miter lim="800000"/>
            <a:headEnd/>
            <a:tailEnd/>
          </a:ln>
        </p:spPr>
      </p:pic>
      <p:pic>
        <p:nvPicPr>
          <p:cNvPr id="7177" name="Picture 10" descr="C:\Users\dell_vostro_001\Downloads\vel36.gif"/>
          <p:cNvPicPr>
            <a:picLocks noChangeAspect="1" noChangeArrowheads="1"/>
          </p:cNvPicPr>
          <p:nvPr/>
        </p:nvPicPr>
        <p:blipFill>
          <a:blip r:embed="rId3" cstate="print"/>
          <a:srcRect/>
          <a:stretch>
            <a:fillRect/>
          </a:stretch>
        </p:blipFill>
        <p:spPr bwMode="auto">
          <a:xfrm>
            <a:off x="179512" y="1124744"/>
            <a:ext cx="3943350" cy="5067300"/>
          </a:xfrm>
          <a:prstGeom prst="rect">
            <a:avLst/>
          </a:prstGeom>
          <a:noFill/>
          <a:ln w="9525">
            <a:noFill/>
            <a:miter lim="800000"/>
            <a:headEnd/>
            <a:tailEnd/>
          </a:ln>
        </p:spPr>
      </p:pic>
      <p:pic>
        <p:nvPicPr>
          <p:cNvPr id="7178" name="Picture 12" descr="C:\Users\dell_vostro_001\Downloads\59.gif"/>
          <p:cNvPicPr>
            <a:picLocks noChangeAspect="1" noChangeArrowheads="1"/>
          </p:cNvPicPr>
          <p:nvPr/>
        </p:nvPicPr>
        <p:blipFill>
          <a:blip r:embed="rId4" cstate="print"/>
          <a:srcRect/>
          <a:stretch>
            <a:fillRect/>
          </a:stretch>
        </p:blipFill>
        <p:spPr bwMode="auto">
          <a:xfrm rot="604857">
            <a:off x="1530350" y="4427538"/>
            <a:ext cx="781050" cy="685800"/>
          </a:xfrm>
          <a:prstGeom prst="rect">
            <a:avLst/>
          </a:prstGeom>
          <a:noFill/>
          <a:ln w="9525">
            <a:noFill/>
            <a:miter lim="800000"/>
            <a:headEnd/>
            <a:tailEnd/>
          </a:ln>
        </p:spPr>
      </p:pic>
      <p:pic>
        <p:nvPicPr>
          <p:cNvPr id="7179" name="Picture 14" descr="C:\Users\dell_vostro_001\Downloads\82.gif"/>
          <p:cNvPicPr>
            <a:picLocks noChangeAspect="1" noChangeArrowheads="1"/>
          </p:cNvPicPr>
          <p:nvPr/>
        </p:nvPicPr>
        <p:blipFill>
          <a:blip r:embed="rId5" cstate="print"/>
          <a:srcRect/>
          <a:stretch>
            <a:fillRect/>
          </a:stretch>
        </p:blipFill>
        <p:spPr bwMode="auto">
          <a:xfrm>
            <a:off x="3203575" y="5805488"/>
            <a:ext cx="647700" cy="542925"/>
          </a:xfrm>
          <a:prstGeom prst="rect">
            <a:avLst/>
          </a:prstGeom>
          <a:noFill/>
          <a:ln w="9525">
            <a:noFill/>
            <a:miter lim="800000"/>
            <a:headEnd/>
            <a:tailEnd/>
          </a:ln>
        </p:spPr>
      </p:pic>
      <p:pic>
        <p:nvPicPr>
          <p:cNvPr id="7180" name="Picture 6" descr="C:\Users\dell_vostro_001\Downloads\356.gif"/>
          <p:cNvPicPr>
            <a:picLocks noChangeAspect="1" noChangeArrowheads="1"/>
          </p:cNvPicPr>
          <p:nvPr/>
        </p:nvPicPr>
        <p:blipFill>
          <a:blip r:embed="rId6" cstate="print"/>
          <a:srcRect/>
          <a:stretch>
            <a:fillRect/>
          </a:stretch>
        </p:blipFill>
        <p:spPr bwMode="auto">
          <a:xfrm>
            <a:off x="6588224" y="4875212"/>
            <a:ext cx="1655762" cy="1982788"/>
          </a:xfrm>
          <a:prstGeom prst="rect">
            <a:avLst/>
          </a:prstGeom>
          <a:noFill/>
          <a:ln w="9525">
            <a:noFill/>
            <a:miter lim="800000"/>
            <a:headEnd/>
            <a:tailEnd/>
          </a:ln>
        </p:spPr>
      </p:pic>
      <p:pic>
        <p:nvPicPr>
          <p:cNvPr id="7181" name="Picture 14" descr="C:\Users\dell_vostro_001\Downloads\82.gif"/>
          <p:cNvPicPr>
            <a:picLocks noChangeAspect="1" noChangeArrowheads="1"/>
          </p:cNvPicPr>
          <p:nvPr/>
        </p:nvPicPr>
        <p:blipFill>
          <a:blip r:embed="rId5" cstate="print"/>
          <a:srcRect/>
          <a:stretch>
            <a:fillRect/>
          </a:stretch>
        </p:blipFill>
        <p:spPr bwMode="auto">
          <a:xfrm>
            <a:off x="7740650" y="6021388"/>
            <a:ext cx="647700" cy="542925"/>
          </a:xfrm>
          <a:prstGeom prst="rect">
            <a:avLst/>
          </a:prstGeom>
          <a:noFill/>
          <a:ln w="9525">
            <a:noFill/>
            <a:miter lim="800000"/>
            <a:headEnd/>
            <a:tailEnd/>
          </a:ln>
        </p:spPr>
      </p:pic>
      <p:pic>
        <p:nvPicPr>
          <p:cNvPr id="7182" name="Picture 14" descr="C:\Users\dell_vostro_001\Downloads\82.gif"/>
          <p:cNvPicPr>
            <a:picLocks noChangeAspect="1" noChangeArrowheads="1"/>
          </p:cNvPicPr>
          <p:nvPr/>
        </p:nvPicPr>
        <p:blipFill>
          <a:blip r:embed="rId5" cstate="print"/>
          <a:srcRect/>
          <a:stretch>
            <a:fillRect/>
          </a:stretch>
        </p:blipFill>
        <p:spPr bwMode="auto">
          <a:xfrm rot="-3472735">
            <a:off x="8107363" y="5232400"/>
            <a:ext cx="647700" cy="542925"/>
          </a:xfrm>
          <a:prstGeom prst="rect">
            <a:avLst/>
          </a:prstGeom>
          <a:noFill/>
          <a:ln w="9525">
            <a:noFill/>
            <a:miter lim="800000"/>
            <a:headEnd/>
            <a:tailEnd/>
          </a:ln>
        </p:spPr>
      </p:pic>
      <p:pic>
        <p:nvPicPr>
          <p:cNvPr id="7183" name="Picture 14" descr="C:\Users\dell_vostro_001\Downloads\82.gif"/>
          <p:cNvPicPr>
            <a:picLocks noChangeAspect="1" noChangeArrowheads="1"/>
          </p:cNvPicPr>
          <p:nvPr/>
        </p:nvPicPr>
        <p:blipFill>
          <a:blip r:embed="rId5" cstate="print"/>
          <a:srcRect/>
          <a:stretch>
            <a:fillRect/>
          </a:stretch>
        </p:blipFill>
        <p:spPr bwMode="auto">
          <a:xfrm>
            <a:off x="6156325" y="6021388"/>
            <a:ext cx="647700" cy="54292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lokTextu 14"/>
          <p:cNvSpPr txBox="1"/>
          <p:nvPr/>
        </p:nvSpPr>
        <p:spPr>
          <a:xfrm>
            <a:off x="323850" y="1268413"/>
            <a:ext cx="8281988" cy="2554545"/>
          </a:xfrm>
          <a:prstGeom prst="rect">
            <a:avLst/>
          </a:prstGeom>
          <a:noFill/>
        </p:spPr>
        <p:txBody>
          <a:bodyPr>
            <a:spAutoFit/>
          </a:bodyPr>
          <a:lstStyle/>
          <a:p>
            <a:pPr marL="180975" indent="-180975">
              <a:buFont typeface="Wingdings" pitchFamily="2" charset="2"/>
              <a:buChar char="{"/>
              <a:defRPr/>
            </a:pPr>
            <a:r>
              <a:rPr lang="sk-SK" sz="2000" b="1" dirty="0">
                <a:latin typeface="Segoe Script" pitchFamily="34" charset="0"/>
              </a:rPr>
              <a:t> </a:t>
            </a:r>
            <a:r>
              <a:rPr lang="sk-SK" sz="2400" b="1" dirty="0">
                <a:latin typeface="Segoe Script" pitchFamily="34" charset="0"/>
              </a:rPr>
              <a:t>oblievanie vodou</a:t>
            </a:r>
          </a:p>
          <a:p>
            <a:pPr marL="180975" indent="-180975">
              <a:buFont typeface="Wingdings" pitchFamily="2" charset="2"/>
              <a:buChar char="{"/>
              <a:defRPr/>
            </a:pPr>
            <a:r>
              <a:rPr lang="sk-SK" sz="2400" b="1" dirty="0">
                <a:latin typeface="Segoe Script" pitchFamily="34" charset="0"/>
              </a:rPr>
              <a:t> šibanie prútikmi</a:t>
            </a:r>
          </a:p>
          <a:p>
            <a:pPr marL="180975" indent="-180975">
              <a:buFont typeface="Wingdings" pitchFamily="2" charset="2"/>
              <a:buChar char="{"/>
              <a:defRPr/>
            </a:pPr>
            <a:r>
              <a:rPr lang="sk-SK" sz="2400" b="1" dirty="0">
                <a:latin typeface="Segoe Script" pitchFamily="34" charset="0"/>
              </a:rPr>
              <a:t> maľovanie veľkonočných vajíčok</a:t>
            </a:r>
          </a:p>
          <a:p>
            <a:pPr marL="180975" indent="-180975">
              <a:buFont typeface="Wingdings" pitchFamily="2" charset="2"/>
              <a:buChar char="{"/>
              <a:defRPr/>
            </a:pPr>
            <a:r>
              <a:rPr lang="sk-SK" sz="2400" b="1" dirty="0">
                <a:latin typeface="Segoe Script" pitchFamily="34" charset="0"/>
              </a:rPr>
              <a:t> rozdávanie čokoládových zajačikov a </a:t>
            </a:r>
            <a:r>
              <a:rPr lang="sk-SK" sz="2400" b="1" dirty="0" smtClean="0">
                <a:latin typeface="Segoe Script" pitchFamily="34" charset="0"/>
              </a:rPr>
              <a:t>kuriatok</a:t>
            </a:r>
            <a:r>
              <a:rPr lang="sk-SK" sz="2000" b="1" dirty="0" smtClean="0">
                <a:latin typeface="Segoe Script" pitchFamily="34" charset="0"/>
              </a:rPr>
              <a:t> </a:t>
            </a:r>
          </a:p>
          <a:p>
            <a:pPr marL="180975" indent="90488">
              <a:defRPr/>
            </a:pPr>
            <a:endParaRPr lang="sk-SK" sz="2000" dirty="0" smtClean="0">
              <a:latin typeface="Segoe Script" pitchFamily="34" charset="0"/>
            </a:endParaRPr>
          </a:p>
          <a:p>
            <a:pPr marL="180975" indent="-180975">
              <a:defRPr/>
            </a:pPr>
            <a:endParaRPr lang="sk-SK" sz="2000" dirty="0">
              <a:latin typeface="Segoe Script" pitchFamily="34" charset="0"/>
            </a:endParaRPr>
          </a:p>
        </p:txBody>
      </p:sp>
      <p:sp>
        <p:nvSpPr>
          <p:cNvPr id="8" name="Zaoblený obdĺžnik 7"/>
          <p:cNvSpPr/>
          <p:nvPr/>
        </p:nvSpPr>
        <p:spPr>
          <a:xfrm>
            <a:off x="323528" y="260648"/>
            <a:ext cx="8424936" cy="936104"/>
          </a:xfrm>
          <a:prstGeom prst="roundRect">
            <a:avLst/>
          </a:prstGeom>
          <a:solidFill>
            <a:srgbClr val="00B05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9" name="Obdĺžnik 8"/>
          <p:cNvSpPr/>
          <p:nvPr/>
        </p:nvSpPr>
        <p:spPr>
          <a:xfrm>
            <a:off x="539552" y="404664"/>
            <a:ext cx="8064896"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sk-SK" sz="4000" b="1" spc="50" dirty="0">
                <a:ln w="11430"/>
                <a:solidFill>
                  <a:srgbClr val="FFFF00"/>
                </a:solidFill>
                <a:effectLst>
                  <a:outerShdw blurRad="76200" dist="50800" dir="5400000" algn="tl" rotWithShape="0">
                    <a:srgbClr val="000000">
                      <a:alpha val="65000"/>
                    </a:srgbClr>
                  </a:outerShdw>
                </a:effectLst>
                <a:latin typeface="Segoe Script" pitchFamily="34" charset="0"/>
              </a:rPr>
              <a:t>Typické veľkonočné zvyky</a:t>
            </a:r>
          </a:p>
        </p:txBody>
      </p:sp>
      <p:pic>
        <p:nvPicPr>
          <p:cNvPr id="21511" name="Picture 11" descr="C:\Users\dell_vostro_001\Downloads\558.gif"/>
          <p:cNvPicPr>
            <a:picLocks noChangeAspect="1" noChangeArrowheads="1"/>
          </p:cNvPicPr>
          <p:nvPr/>
        </p:nvPicPr>
        <p:blipFill>
          <a:blip r:embed="rId2" cstate="print"/>
          <a:srcRect/>
          <a:stretch>
            <a:fillRect/>
          </a:stretch>
        </p:blipFill>
        <p:spPr bwMode="auto">
          <a:xfrm>
            <a:off x="-180975" y="3357563"/>
            <a:ext cx="5002213" cy="3500437"/>
          </a:xfrm>
          <a:prstGeom prst="rect">
            <a:avLst/>
          </a:prstGeom>
          <a:noFill/>
          <a:ln w="9525">
            <a:noFill/>
            <a:miter lim="800000"/>
            <a:headEnd/>
            <a:tailEnd/>
          </a:ln>
        </p:spPr>
      </p:pic>
      <p:pic>
        <p:nvPicPr>
          <p:cNvPr id="21512" name="Picture 13" descr="C:\Users\dell_vostro_001\Downloads\6f.gif"/>
          <p:cNvPicPr>
            <a:picLocks noChangeAspect="1" noChangeArrowheads="1"/>
          </p:cNvPicPr>
          <p:nvPr/>
        </p:nvPicPr>
        <p:blipFill>
          <a:blip r:embed="rId3" cstate="print"/>
          <a:srcRect/>
          <a:stretch>
            <a:fillRect/>
          </a:stretch>
        </p:blipFill>
        <p:spPr bwMode="auto">
          <a:xfrm rot="-1599879">
            <a:off x="7313613" y="5981700"/>
            <a:ext cx="1339850" cy="982663"/>
          </a:xfrm>
          <a:prstGeom prst="rect">
            <a:avLst/>
          </a:prstGeom>
          <a:noFill/>
          <a:ln w="9525">
            <a:noFill/>
            <a:miter lim="800000"/>
            <a:headEnd/>
            <a:tailEnd/>
          </a:ln>
        </p:spPr>
      </p:pic>
      <p:pic>
        <p:nvPicPr>
          <p:cNvPr id="21513" name="Picture 15" descr="C:\Users\dell_vostro_001\Downloads\11.gif"/>
          <p:cNvPicPr>
            <a:picLocks noChangeAspect="1" noChangeArrowheads="1"/>
          </p:cNvPicPr>
          <p:nvPr/>
        </p:nvPicPr>
        <p:blipFill>
          <a:blip r:embed="rId4" cstate="print"/>
          <a:srcRect/>
          <a:stretch>
            <a:fillRect/>
          </a:stretch>
        </p:blipFill>
        <p:spPr bwMode="auto">
          <a:xfrm rot="1423764">
            <a:off x="755650" y="5695950"/>
            <a:ext cx="1000125" cy="1162050"/>
          </a:xfrm>
          <a:prstGeom prst="rect">
            <a:avLst/>
          </a:prstGeom>
          <a:noFill/>
          <a:ln w="9525">
            <a:noFill/>
            <a:miter lim="800000"/>
            <a:headEnd/>
            <a:tailEnd/>
          </a:ln>
        </p:spPr>
      </p:pic>
      <p:pic>
        <p:nvPicPr>
          <p:cNvPr id="21514" name="Picture 17" descr="C:\Users\dell_vostro_001\Downloads\49.gif"/>
          <p:cNvPicPr>
            <a:picLocks noChangeAspect="1" noChangeArrowheads="1"/>
          </p:cNvPicPr>
          <p:nvPr/>
        </p:nvPicPr>
        <p:blipFill>
          <a:blip r:embed="rId5" cstate="print"/>
          <a:srcRect/>
          <a:stretch>
            <a:fillRect/>
          </a:stretch>
        </p:blipFill>
        <p:spPr bwMode="auto">
          <a:xfrm>
            <a:off x="250825" y="3429000"/>
            <a:ext cx="781050" cy="685800"/>
          </a:xfrm>
          <a:prstGeom prst="rect">
            <a:avLst/>
          </a:prstGeom>
          <a:noFill/>
          <a:ln w="9525">
            <a:noFill/>
            <a:miter lim="800000"/>
            <a:headEnd/>
            <a:tailEnd/>
          </a:ln>
        </p:spPr>
      </p:pic>
      <p:pic>
        <p:nvPicPr>
          <p:cNvPr id="21515" name="Picture 21" descr="C:\Users\dell_vostro_001\Downloads\360.gif"/>
          <p:cNvPicPr>
            <a:picLocks noChangeAspect="1" noChangeArrowheads="1"/>
          </p:cNvPicPr>
          <p:nvPr/>
        </p:nvPicPr>
        <p:blipFill>
          <a:blip r:embed="rId6" cstate="print"/>
          <a:srcRect/>
          <a:stretch>
            <a:fillRect/>
          </a:stretch>
        </p:blipFill>
        <p:spPr bwMode="auto">
          <a:xfrm>
            <a:off x="8101013" y="1196975"/>
            <a:ext cx="523875" cy="1352550"/>
          </a:xfrm>
          <a:prstGeom prst="rect">
            <a:avLst/>
          </a:prstGeom>
          <a:noFill/>
          <a:ln w="9525">
            <a:noFill/>
            <a:miter lim="800000"/>
            <a:headEnd/>
            <a:tailEnd/>
          </a:ln>
        </p:spPr>
      </p:pic>
      <p:pic>
        <p:nvPicPr>
          <p:cNvPr id="21516" name="Picture 25" descr="C:\Users\dell_vostro_001\Downloads\354.gif"/>
          <p:cNvPicPr>
            <a:picLocks noChangeAspect="1" noChangeArrowheads="1"/>
          </p:cNvPicPr>
          <p:nvPr/>
        </p:nvPicPr>
        <p:blipFill>
          <a:blip r:embed="rId7" cstate="print"/>
          <a:srcRect/>
          <a:stretch>
            <a:fillRect/>
          </a:stretch>
        </p:blipFill>
        <p:spPr bwMode="auto">
          <a:xfrm>
            <a:off x="8101013" y="2349500"/>
            <a:ext cx="533400" cy="733425"/>
          </a:xfrm>
          <a:prstGeom prst="rect">
            <a:avLst/>
          </a:prstGeom>
          <a:noFill/>
          <a:ln w="9525">
            <a:noFill/>
            <a:miter lim="800000"/>
            <a:headEnd/>
            <a:tailEnd/>
          </a:ln>
        </p:spPr>
      </p:pic>
      <p:pic>
        <p:nvPicPr>
          <p:cNvPr id="21517" name="Picture 27" descr="C:\Users\dell_vostro_001\Downloads\341.gif"/>
          <p:cNvPicPr>
            <a:picLocks noChangeAspect="1" noChangeArrowheads="1"/>
          </p:cNvPicPr>
          <p:nvPr/>
        </p:nvPicPr>
        <p:blipFill>
          <a:blip r:embed="rId8" cstate="print"/>
          <a:srcRect/>
          <a:stretch>
            <a:fillRect/>
          </a:stretch>
        </p:blipFill>
        <p:spPr bwMode="auto">
          <a:xfrm>
            <a:off x="7524750" y="1844675"/>
            <a:ext cx="533400" cy="733425"/>
          </a:xfrm>
          <a:prstGeom prst="rect">
            <a:avLst/>
          </a:prstGeom>
          <a:noFill/>
          <a:ln w="9525">
            <a:noFill/>
            <a:miter lim="800000"/>
            <a:headEnd/>
            <a:tailEnd/>
          </a:ln>
        </p:spPr>
      </p:pic>
      <p:pic>
        <p:nvPicPr>
          <p:cNvPr id="21518" name="Picture 23" descr="C:\Users\dell_vostro_001\Downloads\357.gif"/>
          <p:cNvPicPr>
            <a:picLocks noChangeAspect="1" noChangeArrowheads="1"/>
          </p:cNvPicPr>
          <p:nvPr/>
        </p:nvPicPr>
        <p:blipFill>
          <a:blip r:embed="rId9" cstate="print"/>
          <a:srcRect/>
          <a:stretch>
            <a:fillRect/>
          </a:stretch>
        </p:blipFill>
        <p:spPr bwMode="auto">
          <a:xfrm>
            <a:off x="7524750" y="1196975"/>
            <a:ext cx="523875" cy="792163"/>
          </a:xfrm>
          <a:prstGeom prst="rect">
            <a:avLst/>
          </a:prstGeom>
          <a:noFill/>
          <a:ln w="9525">
            <a:noFill/>
            <a:miter lim="800000"/>
            <a:headEnd/>
            <a:tailEnd/>
          </a:ln>
        </p:spPr>
      </p:pic>
      <p:pic>
        <p:nvPicPr>
          <p:cNvPr id="21519" name="Picture 32" descr="C:\Users\dell_vostro_001\Downloads\obr3 copy1.gif"/>
          <p:cNvPicPr>
            <a:picLocks noChangeAspect="1" noChangeArrowheads="1"/>
          </p:cNvPicPr>
          <p:nvPr/>
        </p:nvPicPr>
        <p:blipFill>
          <a:blip r:embed="rId10" cstate="print"/>
          <a:srcRect/>
          <a:stretch>
            <a:fillRect/>
          </a:stretch>
        </p:blipFill>
        <p:spPr bwMode="auto">
          <a:xfrm>
            <a:off x="6659563" y="2997200"/>
            <a:ext cx="2141537" cy="2636838"/>
          </a:xfrm>
          <a:prstGeom prst="rect">
            <a:avLst/>
          </a:prstGeom>
          <a:noFill/>
          <a:ln w="9525">
            <a:noFill/>
            <a:miter lim="800000"/>
            <a:headEnd/>
            <a:tailEnd/>
          </a:ln>
        </p:spPr>
      </p:pic>
      <p:pic>
        <p:nvPicPr>
          <p:cNvPr id="21520" name="Picture 34" descr="C:\Users\dell_vostro_001\Downloads\466.gif"/>
          <p:cNvPicPr>
            <a:picLocks noChangeAspect="1" noChangeArrowheads="1"/>
          </p:cNvPicPr>
          <p:nvPr/>
        </p:nvPicPr>
        <p:blipFill>
          <a:blip r:embed="rId11" cstate="print"/>
          <a:srcRect/>
          <a:stretch>
            <a:fillRect/>
          </a:stretch>
        </p:blipFill>
        <p:spPr bwMode="auto">
          <a:xfrm>
            <a:off x="5148263" y="3068638"/>
            <a:ext cx="1971675" cy="3619500"/>
          </a:xfrm>
          <a:prstGeom prst="rect">
            <a:avLst/>
          </a:prstGeom>
          <a:noFill/>
          <a:ln w="9525">
            <a:noFill/>
            <a:miter lim="800000"/>
            <a:headEnd/>
            <a:tailEnd/>
          </a:ln>
        </p:spPr>
      </p:pic>
      <p:pic>
        <p:nvPicPr>
          <p:cNvPr id="21521" name="Picture 29" descr="C:\Users\dell_vostro_001\Downloads\456.gif"/>
          <p:cNvPicPr>
            <a:picLocks noChangeAspect="1" noChangeArrowheads="1"/>
          </p:cNvPicPr>
          <p:nvPr/>
        </p:nvPicPr>
        <p:blipFill>
          <a:blip r:embed="rId12" cstate="print"/>
          <a:srcRect/>
          <a:stretch>
            <a:fillRect/>
          </a:stretch>
        </p:blipFill>
        <p:spPr bwMode="auto">
          <a:xfrm>
            <a:off x="3059113" y="2781300"/>
            <a:ext cx="2038350" cy="19812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8"/>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Marek\Desktop\velka noc\kuekeiic.gif"/>
          <p:cNvPicPr>
            <a:picLocks noChangeAspect="1" noChangeArrowheads="1"/>
          </p:cNvPicPr>
          <p:nvPr/>
        </p:nvPicPr>
        <p:blipFill>
          <a:blip r:embed="rId2" cstate="print"/>
          <a:srcRect/>
          <a:stretch>
            <a:fillRect/>
          </a:stretch>
        </p:blipFill>
        <p:spPr bwMode="auto">
          <a:xfrm>
            <a:off x="755650" y="5805488"/>
            <a:ext cx="381000" cy="381000"/>
          </a:xfrm>
          <a:prstGeom prst="rect">
            <a:avLst/>
          </a:prstGeom>
          <a:noFill/>
          <a:ln w="9525">
            <a:noFill/>
            <a:miter lim="800000"/>
            <a:headEnd/>
            <a:tailEnd/>
          </a:ln>
        </p:spPr>
      </p:pic>
      <p:pic>
        <p:nvPicPr>
          <p:cNvPr id="7171" name="Picture 3" descr="C:\Documents and Settings\Marek\Desktop\velka noc\kueken.gif"/>
          <p:cNvPicPr>
            <a:picLocks noChangeAspect="1" noChangeArrowheads="1" noCrop="1"/>
          </p:cNvPicPr>
          <p:nvPr/>
        </p:nvPicPr>
        <p:blipFill>
          <a:blip r:embed="rId3" cstate="print"/>
          <a:srcRect/>
          <a:stretch>
            <a:fillRect/>
          </a:stretch>
        </p:blipFill>
        <p:spPr bwMode="auto">
          <a:xfrm>
            <a:off x="239713" y="6248400"/>
            <a:ext cx="304800" cy="304800"/>
          </a:xfrm>
          <a:prstGeom prst="rect">
            <a:avLst/>
          </a:prstGeom>
          <a:noFill/>
          <a:ln w="9525">
            <a:noFill/>
            <a:miter lim="800000"/>
            <a:headEnd/>
            <a:tailEnd/>
          </a:ln>
        </p:spPr>
      </p:pic>
      <p:pic>
        <p:nvPicPr>
          <p:cNvPr id="7172" name="Picture 5" descr="C:\Documents and Settings\Marek\Desktop\velka noc\osterhase031.gif"/>
          <p:cNvPicPr>
            <a:picLocks noChangeAspect="1" noChangeArrowheads="1"/>
          </p:cNvPicPr>
          <p:nvPr/>
        </p:nvPicPr>
        <p:blipFill>
          <a:blip r:embed="rId4" cstate="print"/>
          <a:srcRect/>
          <a:stretch>
            <a:fillRect/>
          </a:stretch>
        </p:blipFill>
        <p:spPr bwMode="auto">
          <a:xfrm>
            <a:off x="6875463" y="3933825"/>
            <a:ext cx="1428750" cy="2581275"/>
          </a:xfrm>
          <a:prstGeom prst="rect">
            <a:avLst/>
          </a:prstGeom>
          <a:noFill/>
          <a:ln w="9525">
            <a:noFill/>
            <a:miter lim="800000"/>
            <a:headEnd/>
            <a:tailEnd/>
          </a:ln>
        </p:spPr>
      </p:pic>
      <p:sp>
        <p:nvSpPr>
          <p:cNvPr id="5" name="Obdĺžnik 4"/>
          <p:cNvSpPr/>
          <p:nvPr/>
        </p:nvSpPr>
        <p:spPr>
          <a:xfrm>
            <a:off x="251520" y="2924944"/>
            <a:ext cx="6985000" cy="2308324"/>
          </a:xfrm>
          <a:prstGeom prst="rect">
            <a:avLst/>
          </a:prstGeom>
        </p:spPr>
        <p:txBody>
          <a:bodyPr>
            <a:spAutoFit/>
          </a:bodyPr>
          <a:lstStyle/>
          <a:p>
            <a:pPr eaLnBrk="1" fontAlgn="auto" hangingPunct="1">
              <a:spcBef>
                <a:spcPts val="0"/>
              </a:spcBef>
              <a:spcAft>
                <a:spcPts val="0"/>
              </a:spcAft>
              <a:defRPr/>
            </a:pPr>
            <a:endParaRPr lang="sk-SK" sz="2400" b="1" i="1" dirty="0">
              <a:solidFill>
                <a:srgbClr val="C00000"/>
              </a:solidFill>
              <a:effectLst>
                <a:outerShdw blurRad="38100" dist="38100" dir="2700000" algn="tl">
                  <a:srgbClr val="000000">
                    <a:alpha val="43137"/>
                  </a:srgbClr>
                </a:outerShdw>
              </a:effectLst>
              <a:latin typeface="+mn-lt"/>
            </a:endParaRPr>
          </a:p>
          <a:p>
            <a:pPr eaLnBrk="1" fontAlgn="auto" hangingPunct="1">
              <a:spcBef>
                <a:spcPts val="0"/>
              </a:spcBef>
              <a:spcAft>
                <a:spcPts val="0"/>
              </a:spcAft>
              <a:defRPr/>
            </a:pPr>
            <a:r>
              <a:rPr lang="sk-SK" sz="2000" b="1" dirty="0">
                <a:solidFill>
                  <a:srgbClr val="FF0000"/>
                </a:solidFill>
                <a:effectLst>
                  <a:outerShdw blurRad="38100" dist="38100" dir="2700000" algn="tl">
                    <a:srgbClr val="000000">
                      <a:alpha val="43137"/>
                    </a:srgbClr>
                  </a:outerShdw>
                </a:effectLst>
                <a:latin typeface="Segoe Script" pitchFamily="34" charset="0"/>
              </a:rPr>
              <a:t>MAZANEC</a:t>
            </a:r>
          </a:p>
          <a:p>
            <a:pPr eaLnBrk="1" fontAlgn="auto" hangingPunct="1">
              <a:spcBef>
                <a:spcPts val="0"/>
              </a:spcBef>
              <a:spcAft>
                <a:spcPts val="0"/>
              </a:spcAft>
              <a:defRPr/>
            </a:pPr>
            <a:r>
              <a:rPr lang="sk-SK" sz="2000" dirty="0" err="1">
                <a:solidFill>
                  <a:srgbClr val="C00000"/>
                </a:solidFill>
                <a:effectLst>
                  <a:outerShdw blurRad="38100" dist="38100" dir="2700000" algn="tl">
                    <a:srgbClr val="000000">
                      <a:alpha val="43137"/>
                    </a:srgbClr>
                  </a:outerShdw>
                </a:effectLst>
                <a:latin typeface="Segoe Script" pitchFamily="34" charset="0"/>
              </a:rPr>
              <a:t>Mazanec</a:t>
            </a:r>
            <a:r>
              <a:rPr lang="sk-SK" sz="2000" dirty="0">
                <a:solidFill>
                  <a:srgbClr val="C00000"/>
                </a:solidFill>
                <a:effectLst>
                  <a:outerShdw blurRad="38100" dist="38100" dir="2700000" algn="tl">
                    <a:srgbClr val="000000">
                      <a:alpha val="43137"/>
                    </a:srgbClr>
                  </a:outerShdw>
                </a:effectLst>
                <a:latin typeface="Segoe Script" pitchFamily="34" charset="0"/>
              </a:rPr>
              <a:t>, ktorý sa pečie na Bielu nedeľu, je symbolom slnka. Predchodcom sladkého </a:t>
            </a:r>
            <a:r>
              <a:rPr lang="sk-SK" sz="2000" dirty="0" err="1">
                <a:solidFill>
                  <a:srgbClr val="C00000"/>
                </a:solidFill>
                <a:effectLst>
                  <a:outerShdw blurRad="38100" dist="38100" dir="2700000" algn="tl">
                    <a:srgbClr val="000000">
                      <a:alpha val="43137"/>
                    </a:srgbClr>
                  </a:outerShdw>
                </a:effectLst>
                <a:latin typeface="Segoe Script" pitchFamily="34" charset="0"/>
              </a:rPr>
              <a:t>mazanca</a:t>
            </a:r>
            <a:r>
              <a:rPr lang="sk-SK" sz="2000" dirty="0">
                <a:solidFill>
                  <a:srgbClr val="C00000"/>
                </a:solidFill>
                <a:effectLst>
                  <a:outerShdw blurRad="38100" dist="38100" dir="2700000" algn="tl">
                    <a:srgbClr val="000000">
                      <a:alpha val="43137"/>
                    </a:srgbClr>
                  </a:outerShdw>
                </a:effectLst>
                <a:latin typeface="Segoe Script" pitchFamily="34" charset="0"/>
              </a:rPr>
              <a:t> bol nesladký koláč zo strúhaného syra a väčšieho množstva vajec. Dnešný </a:t>
            </a:r>
            <a:r>
              <a:rPr lang="sk-SK" sz="2000" dirty="0" err="1">
                <a:solidFill>
                  <a:srgbClr val="C00000"/>
                </a:solidFill>
                <a:effectLst>
                  <a:outerShdw blurRad="38100" dist="38100" dir="2700000" algn="tl">
                    <a:srgbClr val="000000">
                      <a:alpha val="43137"/>
                    </a:srgbClr>
                  </a:outerShdw>
                </a:effectLst>
                <a:latin typeface="Segoe Script" pitchFamily="34" charset="0"/>
              </a:rPr>
              <a:t>mazanec</a:t>
            </a:r>
            <a:r>
              <a:rPr lang="sk-SK" sz="2000" dirty="0">
                <a:solidFill>
                  <a:srgbClr val="C00000"/>
                </a:solidFill>
                <a:effectLst>
                  <a:outerShdw blurRad="38100" dist="38100" dir="2700000" algn="tl">
                    <a:srgbClr val="000000">
                      <a:alpha val="43137"/>
                    </a:srgbClr>
                  </a:outerShdw>
                </a:effectLst>
                <a:latin typeface="Segoe Script" pitchFamily="34" charset="0"/>
              </a:rPr>
              <a:t> si od svojho predka zachoval guľatý tvar slnka </a:t>
            </a:r>
            <a:r>
              <a:rPr lang="sk-SK" sz="2000" dirty="0" smtClean="0">
                <a:solidFill>
                  <a:srgbClr val="C00000"/>
                </a:solidFill>
                <a:effectLst>
                  <a:outerShdw blurRad="38100" dist="38100" dir="2700000" algn="tl">
                    <a:srgbClr val="000000">
                      <a:alpha val="43137"/>
                    </a:srgbClr>
                  </a:outerShdw>
                </a:effectLst>
                <a:latin typeface="Segoe Script" pitchFamily="34" charset="0"/>
              </a:rPr>
              <a:t>. </a:t>
            </a:r>
            <a:endParaRPr lang="sk-SK" sz="2000" dirty="0">
              <a:solidFill>
                <a:srgbClr val="C00000"/>
              </a:solidFill>
              <a:effectLst>
                <a:outerShdw blurRad="38100" dist="38100" dir="2700000" algn="tl">
                  <a:srgbClr val="000000">
                    <a:alpha val="43137"/>
                  </a:srgbClr>
                </a:outerShdw>
              </a:effectLst>
              <a:latin typeface="Segoe Script" pitchFamily="34" charset="0"/>
            </a:endParaRPr>
          </a:p>
        </p:txBody>
      </p:sp>
      <p:sp>
        <p:nvSpPr>
          <p:cNvPr id="6" name="Obdĺžnik 5"/>
          <p:cNvSpPr/>
          <p:nvPr/>
        </p:nvSpPr>
        <p:spPr>
          <a:xfrm>
            <a:off x="250825" y="260350"/>
            <a:ext cx="8569325" cy="2246769"/>
          </a:xfrm>
          <a:prstGeom prst="rect">
            <a:avLst/>
          </a:prstGeom>
        </p:spPr>
        <p:txBody>
          <a:bodyPr>
            <a:spAutoFit/>
          </a:bodyPr>
          <a:lstStyle/>
          <a:p>
            <a:pPr eaLnBrk="1" fontAlgn="auto" hangingPunct="1">
              <a:spcBef>
                <a:spcPts val="0"/>
              </a:spcBef>
              <a:spcAft>
                <a:spcPts val="0"/>
              </a:spcAft>
              <a:defRPr/>
            </a:pPr>
            <a:r>
              <a:rPr lang="sk-SK" sz="2000" b="1" dirty="0">
                <a:solidFill>
                  <a:srgbClr val="FF0000"/>
                </a:solidFill>
                <a:effectLst>
                  <a:outerShdw blurRad="38100" dist="38100" dir="2700000" algn="tl">
                    <a:srgbClr val="000000">
                      <a:alpha val="43137"/>
                    </a:srgbClr>
                  </a:outerShdw>
                </a:effectLst>
                <a:latin typeface="Segoe Script" pitchFamily="34" charset="0"/>
              </a:rPr>
              <a:t>VEĽKONOČNÝ </a:t>
            </a:r>
            <a:r>
              <a:rPr lang="sk-SK" sz="2000" b="1" dirty="0" smtClean="0">
                <a:solidFill>
                  <a:srgbClr val="FF0000"/>
                </a:solidFill>
                <a:effectLst>
                  <a:outerShdw blurRad="38100" dist="38100" dir="2700000" algn="tl">
                    <a:srgbClr val="000000">
                      <a:alpha val="43137"/>
                    </a:srgbClr>
                  </a:outerShdw>
                </a:effectLst>
                <a:latin typeface="Segoe Script" pitchFamily="34" charset="0"/>
              </a:rPr>
              <a:t>ZAJAČIK</a:t>
            </a:r>
          </a:p>
          <a:p>
            <a:pPr eaLnBrk="1" fontAlgn="auto" hangingPunct="1">
              <a:spcBef>
                <a:spcPts val="0"/>
              </a:spcBef>
              <a:spcAft>
                <a:spcPts val="0"/>
              </a:spcAft>
              <a:defRPr/>
            </a:pPr>
            <a:endParaRPr lang="sk-SK" sz="2000" dirty="0">
              <a:solidFill>
                <a:srgbClr val="FF0000"/>
              </a:solidFill>
              <a:effectLst>
                <a:outerShdw blurRad="38100" dist="38100" dir="2700000" algn="tl">
                  <a:srgbClr val="000000">
                    <a:alpha val="43137"/>
                  </a:srgbClr>
                </a:outerShdw>
              </a:effectLst>
              <a:latin typeface="Segoe Script" pitchFamily="34" charset="0"/>
            </a:endParaRPr>
          </a:p>
          <a:p>
            <a:pPr eaLnBrk="1" fontAlgn="auto" hangingPunct="1">
              <a:spcBef>
                <a:spcPts val="0"/>
              </a:spcBef>
              <a:spcAft>
                <a:spcPts val="0"/>
              </a:spcAft>
              <a:defRPr/>
            </a:pPr>
            <a:r>
              <a:rPr lang="sk-SK" sz="2000" dirty="0">
                <a:solidFill>
                  <a:srgbClr val="C00000"/>
                </a:solidFill>
                <a:effectLst>
                  <a:outerShdw blurRad="38100" dist="38100" dir="2700000" algn="tl">
                    <a:srgbClr val="000000">
                      <a:alpha val="43137"/>
                    </a:srgbClr>
                  </a:outerShdw>
                </a:effectLst>
                <a:latin typeface="Segoe Script" pitchFamily="34" charset="0"/>
              </a:rPr>
              <a:t>Zajac bol už v gréckej, egyptskej a čínskej mytológii symbolom šťastia, plynúceho času, krátkosti života, ale i zmŕtvychvstania, pretože nespí - nemá očné viečka. </a:t>
            </a:r>
            <a:r>
              <a:rPr lang="sk-SK" sz="2000" dirty="0" smtClean="0">
                <a:solidFill>
                  <a:srgbClr val="C00000"/>
                </a:solidFill>
                <a:effectLst>
                  <a:outerShdw blurRad="38100" dist="38100" dir="2700000" algn="tl">
                    <a:srgbClr val="000000">
                      <a:alpha val="43137"/>
                    </a:srgbClr>
                  </a:outerShdw>
                </a:effectLst>
                <a:latin typeface="Segoe Script" pitchFamily="34" charset="0"/>
              </a:rPr>
              <a:t>V </a:t>
            </a:r>
            <a:r>
              <a:rPr lang="sk-SK" sz="2000" dirty="0">
                <a:solidFill>
                  <a:srgbClr val="C00000"/>
                </a:solidFill>
                <a:effectLst>
                  <a:outerShdw blurRad="38100" dist="38100" dir="2700000" algn="tl">
                    <a:srgbClr val="000000">
                      <a:alpha val="43137"/>
                    </a:srgbClr>
                  </a:outerShdw>
                </a:effectLst>
                <a:latin typeface="Segoe Script" pitchFamily="34" charset="0"/>
              </a:rPr>
              <a:t>Biblii veľkonočný zajac symbolizuje všetko chudobné, skromné a pokorné</a:t>
            </a:r>
            <a:r>
              <a:rPr lang="sk-SK" sz="2000" dirty="0" smtClean="0">
                <a:solidFill>
                  <a:srgbClr val="C00000"/>
                </a:solidFill>
                <a:effectLst>
                  <a:outerShdw blurRad="38100" dist="38100" dir="2700000" algn="tl">
                    <a:srgbClr val="000000">
                      <a:alpha val="43137"/>
                    </a:srgbClr>
                  </a:outerShdw>
                </a:effectLst>
                <a:latin typeface="Segoe Script" pitchFamily="34" charset="0"/>
              </a:rPr>
              <a:t>. </a:t>
            </a:r>
            <a:endParaRPr lang="sk-SK" sz="2400" dirty="0">
              <a:latin typeface="Segoe Script" pitchFamily="34" charset="0"/>
            </a:endParaRPr>
          </a:p>
        </p:txBody>
      </p:sp>
      <p:pic>
        <p:nvPicPr>
          <p:cNvPr id="3074" name="Picture 2" descr="C:\Users\angelika\Desktop\images (16).jpg"/>
          <p:cNvPicPr>
            <a:picLocks noChangeAspect="1" noChangeArrowheads="1"/>
          </p:cNvPicPr>
          <p:nvPr/>
        </p:nvPicPr>
        <p:blipFill>
          <a:blip r:embed="rId5" cstate="print"/>
          <a:srcRect/>
          <a:stretch>
            <a:fillRect/>
          </a:stretch>
        </p:blipFill>
        <p:spPr bwMode="auto">
          <a:xfrm>
            <a:off x="2699792" y="5301208"/>
            <a:ext cx="1928786" cy="1080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C:\Documents and Settings\Marek\Desktop\velka noc\oster-hase-002.gif"/>
          <p:cNvPicPr>
            <a:picLocks noChangeAspect="1" noChangeArrowheads="1" noCrop="1"/>
          </p:cNvPicPr>
          <p:nvPr/>
        </p:nvPicPr>
        <p:blipFill>
          <a:blip r:embed="rId2" cstate="print"/>
          <a:srcRect/>
          <a:stretch>
            <a:fillRect/>
          </a:stretch>
        </p:blipFill>
        <p:spPr bwMode="auto">
          <a:xfrm>
            <a:off x="6943725" y="4514850"/>
            <a:ext cx="2200275" cy="2343150"/>
          </a:xfrm>
          <a:prstGeom prst="rect">
            <a:avLst/>
          </a:prstGeom>
          <a:noFill/>
          <a:ln w="9525">
            <a:noFill/>
            <a:miter lim="800000"/>
            <a:headEnd/>
            <a:tailEnd/>
          </a:ln>
        </p:spPr>
      </p:pic>
      <p:sp>
        <p:nvSpPr>
          <p:cNvPr id="3" name="Obdĺžnik 2"/>
          <p:cNvSpPr/>
          <p:nvPr/>
        </p:nvSpPr>
        <p:spPr>
          <a:xfrm>
            <a:off x="468313" y="260350"/>
            <a:ext cx="7775575" cy="4585871"/>
          </a:xfrm>
          <a:prstGeom prst="rect">
            <a:avLst/>
          </a:prstGeom>
        </p:spPr>
        <p:txBody>
          <a:bodyPr>
            <a:spAutoFit/>
          </a:bodyPr>
          <a:lstStyle/>
          <a:p>
            <a:pPr algn="ctr" eaLnBrk="1" fontAlgn="auto" hangingPunct="1">
              <a:spcBef>
                <a:spcPts val="0"/>
              </a:spcBef>
              <a:spcAft>
                <a:spcPts val="0"/>
              </a:spcAft>
              <a:defRPr/>
            </a:pPr>
            <a:r>
              <a:rPr lang="sk-SK" sz="2800" u="sng" dirty="0">
                <a:solidFill>
                  <a:srgbClr val="FF0000"/>
                </a:solidFill>
                <a:effectLst>
                  <a:outerShdw blurRad="38100" dist="38100" dir="2700000" algn="tl">
                    <a:srgbClr val="000000">
                      <a:alpha val="43137"/>
                    </a:srgbClr>
                  </a:outerShdw>
                </a:effectLst>
                <a:latin typeface="Segoe Script" pitchFamily="34" charset="0"/>
              </a:rPr>
              <a:t>VEĽKÁ </a:t>
            </a:r>
            <a:r>
              <a:rPr lang="sk-SK" sz="2800" u="sng" dirty="0" smtClean="0">
                <a:solidFill>
                  <a:srgbClr val="FF0000"/>
                </a:solidFill>
                <a:effectLst>
                  <a:outerShdw blurRad="38100" dist="38100" dir="2700000" algn="tl">
                    <a:srgbClr val="000000">
                      <a:alpha val="43137"/>
                    </a:srgbClr>
                  </a:outerShdw>
                </a:effectLst>
                <a:latin typeface="Segoe Script" pitchFamily="34" charset="0"/>
              </a:rPr>
              <a:t>NOC  U NIEKTORÝCH   SUSEDOV</a:t>
            </a:r>
            <a:endParaRPr lang="sk-SK" sz="2800" dirty="0">
              <a:solidFill>
                <a:srgbClr val="FF0000"/>
              </a:solidFill>
              <a:effectLst>
                <a:outerShdw blurRad="38100" dist="38100" dir="2700000" algn="tl">
                  <a:srgbClr val="000000">
                    <a:alpha val="43137"/>
                  </a:srgbClr>
                </a:outerShdw>
              </a:effectLst>
              <a:latin typeface="Segoe Script" pitchFamily="34" charset="0"/>
            </a:endParaRPr>
          </a:p>
          <a:p>
            <a:pPr eaLnBrk="1" fontAlgn="auto" hangingPunct="1">
              <a:spcBef>
                <a:spcPts val="0"/>
              </a:spcBef>
              <a:spcAft>
                <a:spcPts val="0"/>
              </a:spcAft>
              <a:defRPr/>
            </a:pPr>
            <a:endParaRPr lang="sk-SK" sz="2800" b="1" dirty="0">
              <a:solidFill>
                <a:srgbClr val="FF0000"/>
              </a:solidFill>
              <a:effectLst>
                <a:outerShdw blurRad="38100" dist="38100" dir="2700000" algn="tl">
                  <a:srgbClr val="000000">
                    <a:alpha val="43137"/>
                  </a:srgbClr>
                </a:outerShdw>
              </a:effectLst>
              <a:latin typeface="Segoe Script" pitchFamily="34" charset="0"/>
            </a:endParaRPr>
          </a:p>
          <a:p>
            <a:pPr eaLnBrk="1" fontAlgn="auto" hangingPunct="1">
              <a:spcBef>
                <a:spcPts val="0"/>
              </a:spcBef>
              <a:spcAft>
                <a:spcPts val="0"/>
              </a:spcAft>
              <a:defRPr/>
            </a:pPr>
            <a:r>
              <a:rPr lang="sk-SK" sz="2800" b="1" dirty="0">
                <a:solidFill>
                  <a:srgbClr val="FF0000"/>
                </a:solidFill>
                <a:effectLst>
                  <a:outerShdw blurRad="38100" dist="38100" dir="2700000" algn="tl">
                    <a:srgbClr val="000000">
                      <a:alpha val="43137"/>
                    </a:srgbClr>
                  </a:outerShdw>
                </a:effectLst>
                <a:latin typeface="Segoe Script" pitchFamily="34" charset="0"/>
              </a:rPr>
              <a:t>POĽSKO</a:t>
            </a:r>
          </a:p>
          <a:p>
            <a:pPr eaLnBrk="1" fontAlgn="auto" hangingPunct="1">
              <a:spcBef>
                <a:spcPts val="0"/>
              </a:spcBef>
              <a:spcAft>
                <a:spcPts val="0"/>
              </a:spcAft>
              <a:defRPr/>
            </a:pPr>
            <a:endParaRPr lang="sk-SK" sz="2000" dirty="0">
              <a:solidFill>
                <a:srgbClr val="C00000"/>
              </a:solidFill>
              <a:effectLst>
                <a:outerShdw blurRad="38100" dist="38100" dir="2700000" algn="tl">
                  <a:srgbClr val="000000">
                    <a:alpha val="43137"/>
                  </a:srgbClr>
                </a:outerShdw>
              </a:effectLst>
              <a:latin typeface="Segoe Script" pitchFamily="34" charset="0"/>
            </a:endParaRPr>
          </a:p>
          <a:p>
            <a:pPr eaLnBrk="1" fontAlgn="auto" hangingPunct="1">
              <a:spcBef>
                <a:spcPts val="0"/>
              </a:spcBef>
              <a:spcAft>
                <a:spcPts val="0"/>
              </a:spcAft>
              <a:defRPr/>
            </a:pPr>
            <a:r>
              <a:rPr lang="sk-SK" sz="2000" dirty="0">
                <a:solidFill>
                  <a:srgbClr val="C00000"/>
                </a:solidFill>
                <a:effectLst>
                  <a:outerShdw blurRad="38100" dist="38100" dir="2700000" algn="tl">
                    <a:srgbClr val="000000">
                      <a:alpha val="43137"/>
                    </a:srgbClr>
                  </a:outerShdw>
                </a:effectLst>
                <a:latin typeface="Segoe Script" pitchFamily="34" charset="0"/>
              </a:rPr>
              <a:t>V rodinách sú určitým vrcholom veľkonočné raňajky. V sobotu prinášajú ľudia do kostola šunku, klobásy a rôzne jedlá a kňazi ich posviacajú. Večer sa ide na vigíliu a hneď zavčasu ráno okolo šiestej na skorú omšu, po nej je procesia a potom sa ľudia schádzajú v domoch pri slávnostných raňajkách a navzájom si blahoželajú. Obyčaje sa však nekončia, dôležitý je ešte pondelok, keď sa oblieva </a:t>
            </a:r>
            <a:r>
              <a:rPr lang="sk-SK" sz="2000" dirty="0" smtClean="0">
                <a:solidFill>
                  <a:srgbClr val="C00000"/>
                </a:solidFill>
                <a:effectLst>
                  <a:outerShdw blurRad="38100" dist="38100" dir="2700000" algn="tl">
                    <a:srgbClr val="000000">
                      <a:alpha val="43137"/>
                    </a:srgbClr>
                  </a:outerShdw>
                </a:effectLst>
                <a:latin typeface="Segoe Script" pitchFamily="34" charset="0"/>
              </a:rPr>
              <a:t>vodou.</a:t>
            </a:r>
            <a:endParaRPr lang="sk-SK" sz="2000" dirty="0">
              <a:solidFill>
                <a:srgbClr val="C00000"/>
              </a:solidFill>
              <a:effectLst>
                <a:outerShdw blurRad="38100" dist="38100" dir="2700000" algn="tl">
                  <a:srgbClr val="000000">
                    <a:alpha val="43137"/>
                  </a:srgbClr>
                </a:outerShdw>
              </a:effectLst>
              <a:latin typeface="Segoe Script"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132138" y="5157788"/>
            <a:ext cx="1838325" cy="1476375"/>
          </a:xfrm>
          <a:prstGeom prst="rect">
            <a:avLst/>
          </a:prstGeom>
          <a:noFill/>
          <a:ln w="9525">
            <a:noFill/>
            <a:miter lim="800000"/>
            <a:headEnd/>
            <a:tailEnd/>
          </a:ln>
        </p:spPr>
      </p:pic>
      <p:pic>
        <p:nvPicPr>
          <p:cNvPr id="8197" name="Picture 5" descr="Súvisiaci obrázok"/>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64388" y="0"/>
            <a:ext cx="1979612" cy="1979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to="" calcmode="lin" valueType="num">
                                      <p:cBhvr>
                                        <p:cTn id="12"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Marek\Desktop\velka noc\ostern-48.gif"/>
          <p:cNvPicPr>
            <a:picLocks noChangeAspect="1" noChangeArrowheads="1"/>
          </p:cNvPicPr>
          <p:nvPr/>
        </p:nvPicPr>
        <p:blipFill>
          <a:blip r:embed="rId2" cstate="print"/>
          <a:srcRect/>
          <a:stretch>
            <a:fillRect/>
          </a:stretch>
        </p:blipFill>
        <p:spPr bwMode="auto">
          <a:xfrm>
            <a:off x="6011863" y="3644900"/>
            <a:ext cx="2752725" cy="2781300"/>
          </a:xfrm>
          <a:prstGeom prst="rect">
            <a:avLst/>
          </a:prstGeom>
          <a:noFill/>
          <a:ln w="9525">
            <a:noFill/>
            <a:miter lim="800000"/>
            <a:headEnd/>
            <a:tailEnd/>
          </a:ln>
        </p:spPr>
      </p:pic>
      <p:sp>
        <p:nvSpPr>
          <p:cNvPr id="3" name="Obdĺžnik 2"/>
          <p:cNvSpPr/>
          <p:nvPr/>
        </p:nvSpPr>
        <p:spPr>
          <a:xfrm>
            <a:off x="323528" y="188640"/>
            <a:ext cx="8496300" cy="2369880"/>
          </a:xfrm>
          <a:prstGeom prst="rect">
            <a:avLst/>
          </a:prstGeom>
        </p:spPr>
        <p:txBody>
          <a:bodyPr>
            <a:spAutoFit/>
          </a:bodyPr>
          <a:lstStyle/>
          <a:p>
            <a:pPr eaLnBrk="1" fontAlgn="auto" hangingPunct="1">
              <a:spcBef>
                <a:spcPts val="0"/>
              </a:spcBef>
              <a:spcAft>
                <a:spcPts val="0"/>
              </a:spcAft>
              <a:defRPr/>
            </a:pPr>
            <a:r>
              <a:rPr lang="sk-SK" sz="2800" b="1" dirty="0">
                <a:solidFill>
                  <a:srgbClr val="FF0000"/>
                </a:solidFill>
                <a:effectLst>
                  <a:outerShdw blurRad="38100" dist="38100" dir="2700000" algn="tl">
                    <a:srgbClr val="000000">
                      <a:alpha val="43137"/>
                    </a:srgbClr>
                  </a:outerShdw>
                </a:effectLst>
                <a:latin typeface="Segoe Script" pitchFamily="34" charset="0"/>
                <a:cs typeface="Arial" pitchFamily="34" charset="0"/>
              </a:rPr>
              <a:t>Maďarsko</a:t>
            </a:r>
            <a:r>
              <a:rPr lang="sk-SK" sz="2000" b="1" dirty="0">
                <a:solidFill>
                  <a:srgbClr val="C00000"/>
                </a:solidFill>
                <a:effectLst>
                  <a:outerShdw blurRad="38100" dist="38100" dir="2700000" algn="tl">
                    <a:srgbClr val="000000">
                      <a:alpha val="43137"/>
                    </a:srgbClr>
                  </a:outerShdw>
                </a:effectLst>
                <a:latin typeface="Segoe Script" pitchFamily="34" charset="0"/>
                <a:cs typeface="Arial" pitchFamily="34" charset="0"/>
              </a:rPr>
              <a:t/>
            </a:r>
            <a:br>
              <a:rPr lang="sk-SK" sz="2000" b="1" dirty="0">
                <a:solidFill>
                  <a:srgbClr val="C00000"/>
                </a:solidFill>
                <a:effectLst>
                  <a:outerShdw blurRad="38100" dist="38100" dir="2700000" algn="tl">
                    <a:srgbClr val="000000">
                      <a:alpha val="43137"/>
                    </a:srgbClr>
                  </a:outerShdw>
                </a:effectLst>
                <a:latin typeface="Segoe Script" pitchFamily="34" charset="0"/>
                <a:cs typeface="Arial" pitchFamily="34" charset="0"/>
              </a:rPr>
            </a:br>
            <a:r>
              <a:rPr lang="sk-SK" sz="2000" b="1" dirty="0">
                <a:solidFill>
                  <a:srgbClr val="C00000"/>
                </a:solidFill>
                <a:effectLst>
                  <a:outerShdw blurRad="38100" dist="38100" dir="2700000" algn="tl">
                    <a:srgbClr val="000000">
                      <a:alpha val="43137"/>
                    </a:srgbClr>
                  </a:outerShdw>
                </a:effectLst>
                <a:latin typeface="Segoe Script" pitchFamily="34" charset="0"/>
                <a:cs typeface="Arial" pitchFamily="34" charset="0"/>
              </a:rPr>
              <a:t>Veľká noc a lov kačíc? Že to nejde dohromady? V Maďarsku sa na veľkonočné sviatky hádzali v minulosti mladé dievčatá do rybníkov. Dnes sa v Maďarsku ženy polievajú prevažne voňavkami a dievčatá sa mládencom podobne ako na Slovensku odmenia buď peniazmi alebo veľkonočnými vajíčkami. </a:t>
            </a:r>
          </a:p>
        </p:txBody>
      </p:sp>
      <p:sp>
        <p:nvSpPr>
          <p:cNvPr id="4" name="Obdĺžnik 3"/>
          <p:cNvSpPr/>
          <p:nvPr/>
        </p:nvSpPr>
        <p:spPr>
          <a:xfrm>
            <a:off x="251520" y="2924944"/>
            <a:ext cx="5689600" cy="2554545"/>
          </a:xfrm>
          <a:prstGeom prst="rect">
            <a:avLst/>
          </a:prstGeom>
        </p:spPr>
        <p:txBody>
          <a:bodyPr wrap="square">
            <a:spAutoFit/>
          </a:bodyPr>
          <a:lstStyle/>
          <a:p>
            <a:pPr eaLnBrk="1" fontAlgn="auto" hangingPunct="1">
              <a:spcBef>
                <a:spcPts val="0"/>
              </a:spcBef>
              <a:spcAft>
                <a:spcPts val="0"/>
              </a:spcAft>
              <a:defRPr/>
            </a:pPr>
            <a:r>
              <a:rPr lang="sk-SK" sz="2000" dirty="0">
                <a:solidFill>
                  <a:srgbClr val="C00000"/>
                </a:solidFill>
                <a:effectLst>
                  <a:outerShdw blurRad="38100" dist="38100" dir="2700000" algn="tl">
                    <a:srgbClr val="000000">
                      <a:alpha val="43137"/>
                    </a:srgbClr>
                  </a:outerShdw>
                </a:effectLst>
                <a:latin typeface="Segoe Script" pitchFamily="34" charset="0"/>
                <a:cs typeface="Arial" pitchFamily="34" charset="0"/>
              </a:rPr>
              <a:t>Typickým veľkonočným vzorom na vajíčkach sú červené kvety na bielom pozadí. Maďarské rodiny sa počas týchto sviatkov radi spoločne stretávajú pri spoločnom stole a hostia sa šunkou, koláčmi </a:t>
            </a:r>
            <a:r>
              <a:rPr lang="sk-SK" sz="2000" dirty="0" smtClean="0">
                <a:solidFill>
                  <a:srgbClr val="C00000"/>
                </a:solidFill>
                <a:effectLst>
                  <a:outerShdw blurRad="38100" dist="38100" dir="2700000" algn="tl">
                    <a:srgbClr val="000000">
                      <a:alpha val="43137"/>
                    </a:srgbClr>
                  </a:outerShdw>
                </a:effectLst>
                <a:latin typeface="Segoe Script" pitchFamily="34" charset="0"/>
                <a:cs typeface="Arial" pitchFamily="34" charset="0"/>
              </a:rPr>
              <a:t>. </a:t>
            </a:r>
            <a:r>
              <a:rPr lang="sk-SK" sz="2000" dirty="0">
                <a:solidFill>
                  <a:srgbClr val="C00000"/>
                </a:solidFill>
                <a:effectLst>
                  <a:outerShdw blurRad="38100" dist="38100" dir="2700000" algn="tl">
                    <a:srgbClr val="000000">
                      <a:alpha val="43137"/>
                    </a:srgbClr>
                  </a:outerShdw>
                </a:effectLst>
                <a:latin typeface="Segoe Script" pitchFamily="34" charset="0"/>
                <a:cs typeface="Arial" pitchFamily="34" charset="0"/>
              </a:rPr>
              <a:t>Najobľúbenejšími maškrtami sú sladké orechové alebo makové koláče a veľkonočná brioška.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unovrat">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143</TotalTime>
  <Words>442</Words>
  <Application>Microsoft Office PowerPoint</Application>
  <PresentationFormat>Prezentácia na obrazovke (4:3)</PresentationFormat>
  <Paragraphs>77</Paragraphs>
  <Slides>17</Slides>
  <Notes>1</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17</vt:i4>
      </vt:variant>
    </vt:vector>
  </HeadingPairs>
  <TitlesOfParts>
    <vt:vector size="24" baseType="lpstr">
      <vt:lpstr>Arial</vt:lpstr>
      <vt:lpstr>Calibri</vt:lpstr>
      <vt:lpstr>Century Schoolbook</vt:lpstr>
      <vt:lpstr>Segoe Script</vt:lpstr>
      <vt:lpstr>Wingdings</vt:lpstr>
      <vt:lpstr>Wingdings 2</vt:lpstr>
      <vt:lpstr>Arkýř</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DOBROVOĽNÁ ÚLOHA :  Doplň do básničiek  chýbajúce slová  pomocou  obrázkOV  :   Na jar kvitnú bahniatka, po dvore nám behajú malé, žlté </vt:lpstr>
      <vt:lpstr> Janíčkovi Katka šušká : ,, Pre teba je táto krásna                                                    ...........................</vt:lpstr>
      <vt:lpstr>              Čoho že sa dievka bojí? Predsa vedra chladnej                                                                                                                                                                                                                              .................................</vt:lpstr>
      <vt:lpstr>  Dievky, pečme koláče! Chlapci, pleťme ......................           Dievky, pečme koláče! Chlapci, pleťme                                                        ......................</vt:lpstr>
      <vt:lpstr> Daj mi božtek na líčko, dám ti za to maľované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angelika</dc:creator>
  <cp:lastModifiedBy>Riaditeľ</cp:lastModifiedBy>
  <cp:revision>23</cp:revision>
  <dcterms:created xsi:type="dcterms:W3CDTF">2020-04-04T12:15:42Z</dcterms:created>
  <dcterms:modified xsi:type="dcterms:W3CDTF">2020-04-10T13:29:58Z</dcterms:modified>
</cp:coreProperties>
</file>