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9" r:id="rId3"/>
    <p:sldId id="256" r:id="rId4"/>
    <p:sldId id="271" r:id="rId5"/>
    <p:sldId id="261" r:id="rId6"/>
    <p:sldId id="262" r:id="rId7"/>
    <p:sldId id="264" r:id="rId8"/>
    <p:sldId id="270" r:id="rId9"/>
    <p:sldId id="265" r:id="rId10"/>
    <p:sldId id="273" r:id="rId11"/>
    <p:sldId id="267" r:id="rId12"/>
    <p:sldId id="281" r:id="rId13"/>
    <p:sldId id="275" r:id="rId14"/>
    <p:sldId id="274" r:id="rId15"/>
    <p:sldId id="258" r:id="rId16"/>
    <p:sldId id="276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D461-76BE-4A8D-A24F-49C1D81B4B6B}" type="datetimeFigureOut">
              <a:rPr lang="sk-SK" smtClean="0"/>
              <a:t>26.6.2022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A7F-5191-42FF-87A8-9B17CAAE59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046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D461-76BE-4A8D-A24F-49C1D81B4B6B}" type="datetimeFigureOut">
              <a:rPr lang="sk-SK" smtClean="0"/>
              <a:t>26.6.2022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A7F-5191-42FF-87A8-9B17CAAE59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685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D461-76BE-4A8D-A24F-49C1D81B4B6B}" type="datetimeFigureOut">
              <a:rPr lang="sk-SK" smtClean="0"/>
              <a:t>26.6.2022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A7F-5191-42FF-87A8-9B17CAAE59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747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D461-76BE-4A8D-A24F-49C1D81B4B6B}" type="datetimeFigureOut">
              <a:rPr lang="sk-SK" smtClean="0"/>
              <a:t>26.6.2022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A7F-5191-42FF-87A8-9B17CAAE59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393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D461-76BE-4A8D-A24F-49C1D81B4B6B}" type="datetimeFigureOut">
              <a:rPr lang="sk-SK" smtClean="0"/>
              <a:t>26.6.2022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A7F-5191-42FF-87A8-9B17CAAE59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95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D461-76BE-4A8D-A24F-49C1D81B4B6B}" type="datetimeFigureOut">
              <a:rPr lang="sk-SK" smtClean="0"/>
              <a:t>26.6.2022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A7F-5191-42FF-87A8-9B17CAAE59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54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D461-76BE-4A8D-A24F-49C1D81B4B6B}" type="datetimeFigureOut">
              <a:rPr lang="sk-SK" smtClean="0"/>
              <a:t>26.6.2022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A7F-5191-42FF-87A8-9B17CAAE59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754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D461-76BE-4A8D-A24F-49C1D81B4B6B}" type="datetimeFigureOut">
              <a:rPr lang="sk-SK" smtClean="0"/>
              <a:t>26.6.2022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A7F-5191-42FF-87A8-9B17CAAE59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650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D461-76BE-4A8D-A24F-49C1D81B4B6B}" type="datetimeFigureOut">
              <a:rPr lang="sk-SK" smtClean="0"/>
              <a:t>26.6.2022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A7F-5191-42FF-87A8-9B17CAAE59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183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D461-76BE-4A8D-A24F-49C1D81B4B6B}" type="datetimeFigureOut">
              <a:rPr lang="sk-SK" smtClean="0"/>
              <a:t>26.6.2022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A7F-5191-42FF-87A8-9B17CAAE59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41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D461-76BE-4A8D-A24F-49C1D81B4B6B}" type="datetimeFigureOut">
              <a:rPr lang="sk-SK" smtClean="0"/>
              <a:t>26.6.2022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DA7F-5191-42FF-87A8-9B17CAAE59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040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D461-76BE-4A8D-A24F-49C1D81B4B6B}" type="datetimeFigureOut">
              <a:rPr lang="sk-SK" smtClean="0"/>
              <a:t>26.6.2022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DA7F-5191-42FF-87A8-9B17CAAE59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875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pPr algn="ctr"/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>V šk. r. 2021/2022 sa žiaci  </a:t>
            </a:r>
            <a:br>
              <a:rPr lang="sk-SK" sz="3200" dirty="0" smtClean="0"/>
            </a:br>
            <a:r>
              <a:rPr lang="sk-SK" sz="3200" dirty="0" smtClean="0"/>
              <a:t>Spojenej školy v Dudinciach  </a:t>
            </a:r>
            <a:br>
              <a:rPr lang="sk-SK" sz="3200" dirty="0" smtClean="0"/>
            </a:br>
            <a:r>
              <a:rPr lang="sk-SK" sz="3200" dirty="0" smtClean="0"/>
              <a:t>zapojili do medzinárodného projektu:</a:t>
            </a:r>
            <a:br>
              <a:rPr lang="sk-SK" sz="3200" dirty="0" smtClean="0"/>
            </a:br>
            <a:r>
              <a:rPr lang="sk-SK" sz="3200" dirty="0" smtClean="0"/>
              <a:t> </a:t>
            </a:r>
            <a:endParaRPr lang="sk-SK" sz="32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630" y="1513266"/>
            <a:ext cx="8461611" cy="52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</a:t>
            </a:r>
            <a:r>
              <a:rPr lang="sk-SK" sz="4000" dirty="0" smtClean="0"/>
              <a:t>Práce našich žiakov  a zahraničných partnerov</a:t>
            </a:r>
            <a:endParaRPr lang="sk-SK" sz="40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55704"/>
            <a:ext cx="4981431" cy="49814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65" y="1786222"/>
            <a:ext cx="4762500" cy="49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15" y="365125"/>
            <a:ext cx="5745885" cy="574588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125"/>
            <a:ext cx="5745885" cy="57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2" y="177421"/>
            <a:ext cx="9294126" cy="6503158"/>
          </a:xfrm>
        </p:spPr>
      </p:pic>
    </p:spTree>
    <p:extLst>
      <p:ext uri="{BB962C8B-B14F-4D97-AF65-F5344CB8AC3E}">
        <p14:creationId xmlns:p14="http://schemas.microsoft.com/office/powerpoint/2010/main" val="32089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696" y="474307"/>
            <a:ext cx="4658720" cy="621162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045" y="474306"/>
            <a:ext cx="4658720" cy="62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384" y="245660"/>
            <a:ext cx="5351012" cy="6346209"/>
          </a:xfrm>
          <a:prstGeom prst="rect">
            <a:avLst/>
          </a:prstGeom>
        </p:spPr>
      </p:pic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5344236" cy="61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50" t="28301" r="31602" b="13988"/>
          <a:stretch/>
        </p:blipFill>
        <p:spPr>
          <a:xfrm>
            <a:off x="224051" y="777922"/>
            <a:ext cx="6165793" cy="590195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44" y="777922"/>
            <a:ext cx="5470059" cy="59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1531" y="684441"/>
            <a:ext cx="4384509" cy="5846012"/>
          </a:xfrm>
          <a:prstGeom prst="rect">
            <a:avLst/>
          </a:prstGeom>
        </p:spPr>
      </p:pic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objekt pre obsah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91291" y="684441"/>
            <a:ext cx="6099348" cy="58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256788"/>
              </p:ext>
            </p:extLst>
          </p:nvPr>
        </p:nvGraphicFramePr>
        <p:xfrm>
          <a:off x="1760561" y="0"/>
          <a:ext cx="840702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4533764" imgH="6415958" progId="AcroExch.Document.DC">
                  <p:embed/>
                </p:oleObj>
              </mc:Choice>
              <mc:Fallback>
                <p:oleObj name="Acrobat Document" r:id="rId3" imgW="4533764" imgH="641595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0561" y="0"/>
                        <a:ext cx="840702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6085" t="20149" r="8428" b="7836"/>
          <a:stretch/>
        </p:blipFill>
        <p:spPr>
          <a:xfrm>
            <a:off x="232012" y="245660"/>
            <a:ext cx="11723428" cy="62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596" y="406069"/>
            <a:ext cx="6564574" cy="61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82" t="21074" r="31340" b="9911"/>
          <a:stretch/>
        </p:blipFill>
        <p:spPr>
          <a:xfrm>
            <a:off x="1678674" y="0"/>
            <a:ext cx="8884693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718" y="532263"/>
            <a:ext cx="8734567" cy="59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28" y="955343"/>
            <a:ext cx="5587479" cy="532262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919" y="955343"/>
            <a:ext cx="5076825" cy="53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82" y="736980"/>
            <a:ext cx="5700215" cy="515934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18" y="736980"/>
            <a:ext cx="5469129" cy="51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8221" y="941697"/>
            <a:ext cx="5322627" cy="497824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63" y="941696"/>
            <a:ext cx="5548951" cy="49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</Words>
  <Application>Microsoft Office PowerPoint</Application>
  <PresentationFormat>Širokouhlá</PresentationFormat>
  <Paragraphs>2</Paragraphs>
  <Slides>16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Motív balíka Office</vt:lpstr>
      <vt:lpstr>Acrobat Document</vt:lpstr>
      <vt:lpstr> V šk. r. 2021/2022 sa žiaci   Spojenej školy v Dudinciach   zapojili do medzinárodného projektu: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  Práce našich žiakov  a zahraničných partnerov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Milant</dc:creator>
  <cp:lastModifiedBy>Milant</cp:lastModifiedBy>
  <cp:revision>11</cp:revision>
  <dcterms:created xsi:type="dcterms:W3CDTF">2022-05-29T19:15:16Z</dcterms:created>
  <dcterms:modified xsi:type="dcterms:W3CDTF">2022-06-26T20:45:53Z</dcterms:modified>
</cp:coreProperties>
</file>