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58" r:id="rId5"/>
    <p:sldId id="259" r:id="rId6"/>
    <p:sldId id="261" r:id="rId7"/>
    <p:sldId id="262" r:id="rId8"/>
    <p:sldId id="269" r:id="rId9"/>
    <p:sldId id="263" r:id="rId10"/>
    <p:sldId id="265" r:id="rId11"/>
    <p:sldId id="270" r:id="rId12"/>
    <p:sldId id="271" r:id="rId13"/>
    <p:sldId id="264" r:id="rId14"/>
    <p:sldId id="268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3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5ABDA-EF6D-4FBC-A7F6-4C693410EBD2}" type="datetimeFigureOut">
              <a:rPr lang="pl-PL" smtClean="0"/>
              <a:t>2018-06-02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FA3B-275E-4AF9-9FD2-07524663838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2283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5ABDA-EF6D-4FBC-A7F6-4C693410EBD2}" type="datetimeFigureOut">
              <a:rPr lang="pl-PL" smtClean="0"/>
              <a:t>2018-06-02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FA3B-275E-4AF9-9FD2-07524663838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7254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5ABDA-EF6D-4FBC-A7F6-4C693410EBD2}" type="datetimeFigureOut">
              <a:rPr lang="pl-PL" smtClean="0"/>
              <a:t>2018-06-02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FA3B-275E-4AF9-9FD2-07524663838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1096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5ABDA-EF6D-4FBC-A7F6-4C693410EBD2}" type="datetimeFigureOut">
              <a:rPr lang="pl-PL" smtClean="0"/>
              <a:t>2018-06-02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FA3B-275E-4AF9-9FD2-07524663838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462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5ABDA-EF6D-4FBC-A7F6-4C693410EBD2}" type="datetimeFigureOut">
              <a:rPr lang="pl-PL" smtClean="0"/>
              <a:t>2018-06-02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FA3B-275E-4AF9-9FD2-07524663838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7664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5ABDA-EF6D-4FBC-A7F6-4C693410EBD2}" type="datetimeFigureOut">
              <a:rPr lang="pl-PL" smtClean="0"/>
              <a:t>2018-06-02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FA3B-275E-4AF9-9FD2-07524663838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4984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5ABDA-EF6D-4FBC-A7F6-4C693410EBD2}" type="datetimeFigureOut">
              <a:rPr lang="pl-PL" smtClean="0"/>
              <a:t>2018-06-02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FA3B-275E-4AF9-9FD2-07524663838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1400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5ABDA-EF6D-4FBC-A7F6-4C693410EBD2}" type="datetimeFigureOut">
              <a:rPr lang="pl-PL" smtClean="0"/>
              <a:t>2018-06-02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FA3B-275E-4AF9-9FD2-07524663838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4109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5ABDA-EF6D-4FBC-A7F6-4C693410EBD2}" type="datetimeFigureOut">
              <a:rPr lang="pl-PL" smtClean="0"/>
              <a:t>2018-06-02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FA3B-275E-4AF9-9FD2-07524663838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4833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5ABDA-EF6D-4FBC-A7F6-4C693410EBD2}" type="datetimeFigureOut">
              <a:rPr lang="pl-PL" smtClean="0"/>
              <a:t>2018-06-02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FA3B-275E-4AF9-9FD2-07524663838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0475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5ABDA-EF6D-4FBC-A7F6-4C693410EBD2}" type="datetimeFigureOut">
              <a:rPr lang="pl-PL" smtClean="0"/>
              <a:t>2018-06-02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FA3B-275E-4AF9-9FD2-07524663838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3576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5ABDA-EF6D-4FBC-A7F6-4C693410EBD2}" type="datetimeFigureOut">
              <a:rPr lang="pl-PL" smtClean="0"/>
              <a:t>2018-06-02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1FA3B-275E-4AF9-9FD2-07524663838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6987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219200" y="2051222"/>
            <a:ext cx="9448800" cy="2520778"/>
          </a:xfrm>
        </p:spPr>
        <p:txBody>
          <a:bodyPr/>
          <a:lstStyle/>
          <a:p>
            <a:pPr algn="l"/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</a:rPr>
              <a:t>       RIMINI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   </a:t>
            </a:r>
            <a:r>
              <a:rPr lang="pl-PL" sz="4800" dirty="0" smtClean="0"/>
              <a:t>WŁOCHY </a:t>
            </a:r>
            <a:r>
              <a:rPr lang="pl-PL" sz="4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2017</a:t>
            </a:r>
            <a:endParaRPr lang="pl-PL" sz="4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914400" y="4473146"/>
            <a:ext cx="10614454" cy="2150076"/>
          </a:xfrm>
        </p:spPr>
        <p:txBody>
          <a:bodyPr>
            <a:normAutofit fontScale="92500" lnSpcReduction="20000"/>
          </a:bodyPr>
          <a:lstStyle/>
          <a:p>
            <a:endParaRPr lang="pl-PL" sz="3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r>
              <a:rPr lang="pl-PL" sz="2200" b="1" dirty="0" smtClean="0">
                <a:solidFill>
                  <a:schemeClr val="accent1">
                    <a:lumMod val="75000"/>
                  </a:schemeClr>
                </a:solidFill>
              </a:rPr>
              <a:t>PREZENTACJA </a:t>
            </a:r>
            <a:r>
              <a:rPr lang="pl-PL" sz="2200" b="1" dirty="0">
                <a:solidFill>
                  <a:schemeClr val="accent1">
                    <a:lumMod val="75000"/>
                  </a:schemeClr>
                </a:solidFill>
              </a:rPr>
              <a:t>POWSTAŁA W RAMACH REALIZACJI </a:t>
            </a:r>
            <a:endParaRPr lang="pl-PL" sz="2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r>
              <a:rPr lang="pl-PL" sz="2200" b="1" dirty="0" smtClean="0">
                <a:solidFill>
                  <a:schemeClr val="accent1">
                    <a:lumMod val="75000"/>
                  </a:schemeClr>
                </a:solidFill>
              </a:rPr>
              <a:t>PROGRAMU </a:t>
            </a:r>
            <a:r>
              <a:rPr lang="pl-PL" sz="2200" b="1" dirty="0">
                <a:solidFill>
                  <a:schemeClr val="accent1">
                    <a:lumMod val="75000"/>
                  </a:schemeClr>
                </a:solidFill>
              </a:rPr>
              <a:t>KULTUROWEGO W PROJEKCIE</a:t>
            </a:r>
          </a:p>
          <a:p>
            <a:pPr algn="l"/>
            <a:r>
              <a:rPr lang="pl-PL" altLang="pl-PL" sz="1600" dirty="0"/>
              <a:t>,,</a:t>
            </a:r>
            <a:r>
              <a:rPr lang="pl-PL" altLang="pl-PL" sz="1600" b="1" dirty="0"/>
              <a:t>Praktyki zawodowe we Włoszech i Hiszpanii szansą</a:t>
            </a:r>
            <a:r>
              <a:rPr lang="pl-PL" altLang="pl-PL" sz="1600" dirty="0"/>
              <a:t> </a:t>
            </a:r>
            <a:r>
              <a:rPr lang="pl-PL" altLang="pl-PL" sz="1600" b="1" dirty="0"/>
              <a:t>na zatrudnienie i sukces zawodowy„  2016-1-PL01-KA102-023993 </a:t>
            </a:r>
            <a:r>
              <a:rPr lang="pl-PL" altLang="pl-PL" sz="1600" dirty="0"/>
              <a:t/>
            </a:r>
            <a:br>
              <a:rPr lang="pl-PL" altLang="pl-PL" sz="1600" dirty="0"/>
            </a:br>
            <a:r>
              <a:rPr lang="pl-PL" altLang="pl-PL" sz="1600" dirty="0"/>
              <a:t>Realizowane w ramach projektu systemowego "Staże i praktyki zagraniczne dla osób kształcących się i szkolących zawodowo" w ramach Europejskiego Funduszu</a:t>
            </a:r>
            <a:r>
              <a:rPr lang="pl-PL" altLang="pl-PL" sz="1600" b="1" dirty="0"/>
              <a:t> POWER  </a:t>
            </a:r>
            <a:r>
              <a:rPr lang="pl-PL" altLang="pl-PL" sz="1600" dirty="0"/>
              <a:t>na zasadach Programu ERASMUS+</a:t>
            </a:r>
          </a:p>
          <a:p>
            <a:pPr algn="l"/>
            <a:r>
              <a:rPr lang="pl-PL" altLang="pl-PL" sz="1600" dirty="0">
                <a:solidFill>
                  <a:srgbClr val="002060"/>
                </a:solidFill>
                <a:latin typeface="Arial" panose="020B0604020202020204" pitchFamily="34" charset="0"/>
              </a:rPr>
              <a:t>Projekt realizowany w ZSP nr 1 im Tony Halika w Ożarowie Mazowieckim</a:t>
            </a:r>
            <a:endParaRPr lang="pl-PL" altLang="pl-PL" sz="1600" dirty="0"/>
          </a:p>
        </p:txBody>
      </p:sp>
      <p:pic>
        <p:nvPicPr>
          <p:cNvPr id="4" name="Obraz 5" descr="powers naglowek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25450"/>
            <a:ext cx="10106025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367395" y="2302024"/>
            <a:ext cx="3583461" cy="290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77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726989" y="1690688"/>
            <a:ext cx="5181600" cy="4486275"/>
          </a:xfrm>
        </p:spPr>
      </p:pic>
      <p:sp>
        <p:nvSpPr>
          <p:cNvPr id="8" name="Symbol zastępczy zawartości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0246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58194"/>
            <a:ext cx="5181600" cy="3886199"/>
          </a:xfrm>
        </p:spPr>
      </p:pic>
      <p:sp>
        <p:nvSpPr>
          <p:cNvPr id="8" name="Symbol zastępczy zawartości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2762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3052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91065" y="1959340"/>
            <a:ext cx="5181600" cy="3886199"/>
          </a:xfrm>
        </p:spPr>
      </p:pic>
      <p:sp>
        <p:nvSpPr>
          <p:cNvPr id="7" name="Symbol zastępczy zawartości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664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049" y="3651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58568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2303" y="365125"/>
            <a:ext cx="8204886" cy="6153665"/>
          </a:xfrm>
        </p:spPr>
      </p:pic>
    </p:spTree>
    <p:extLst>
      <p:ext uri="{BB962C8B-B14F-4D97-AF65-F5344CB8AC3E}">
        <p14:creationId xmlns:p14="http://schemas.microsoft.com/office/powerpoint/2010/main" val="2830414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250738" y="834534"/>
            <a:ext cx="4699688" cy="3524765"/>
          </a:xfrm>
        </p:spPr>
      </p:pic>
      <p:pic>
        <p:nvPicPr>
          <p:cNvPr id="8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80682" y="827904"/>
            <a:ext cx="7152502" cy="5461685"/>
          </a:xfrm>
        </p:spPr>
      </p:pic>
      <p:sp>
        <p:nvSpPr>
          <p:cNvPr id="11" name="Symbol zastępczy zawartości 10"/>
          <p:cNvSpPr>
            <a:spLocks noGrp="1"/>
          </p:cNvSpPr>
          <p:nvPr>
            <p:ph sz="half" idx="2"/>
          </p:nvPr>
        </p:nvSpPr>
        <p:spPr>
          <a:xfrm>
            <a:off x="4580682" y="827904"/>
            <a:ext cx="7152502" cy="5721177"/>
          </a:xfr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85034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3814" y="365125"/>
            <a:ext cx="5340178" cy="4916488"/>
          </a:xfrm>
        </p:spPr>
      </p:pic>
      <p:pic>
        <p:nvPicPr>
          <p:cNvPr id="9" name="Symbol zastępczy zawartości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7928" y="1690688"/>
            <a:ext cx="5175872" cy="4942702"/>
          </a:xfrm>
        </p:spPr>
      </p:pic>
    </p:spTree>
    <p:extLst>
      <p:ext uri="{BB962C8B-B14F-4D97-AF65-F5344CB8AC3E}">
        <p14:creationId xmlns:p14="http://schemas.microsoft.com/office/powerpoint/2010/main" val="3330123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07223" y="484647"/>
            <a:ext cx="9381371" cy="5534680"/>
          </a:xfrm>
        </p:spPr>
      </p:pic>
      <p:sp>
        <p:nvSpPr>
          <p:cNvPr id="9" name="Symbol zastępczy zawartości 8"/>
          <p:cNvSpPr>
            <a:spLocks noGrp="1"/>
          </p:cNvSpPr>
          <p:nvPr>
            <p:ph sz="half" idx="1"/>
          </p:nvPr>
        </p:nvSpPr>
        <p:spPr>
          <a:xfrm flipV="1">
            <a:off x="838200" y="6176963"/>
            <a:ext cx="4808838" cy="100269"/>
          </a:xfrm>
        </p:spPr>
        <p:txBody>
          <a:bodyPr>
            <a:normAutofit fontScale="25000" lnSpcReduction="20000"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57793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-13045" y="1140168"/>
            <a:ext cx="6200347" cy="4650259"/>
          </a:xfrm>
        </p:spPr>
      </p:pic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53904"/>
            <a:ext cx="5181600" cy="388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54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6989" y="488885"/>
            <a:ext cx="6185560" cy="4639169"/>
          </a:xfrm>
        </p:spPr>
      </p:pic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7067302" y="1978648"/>
            <a:ext cx="5054086" cy="3790564"/>
          </a:xfrm>
        </p:spPr>
      </p:pic>
    </p:spTree>
    <p:extLst>
      <p:ext uri="{BB962C8B-B14F-4D97-AF65-F5344CB8AC3E}">
        <p14:creationId xmlns:p14="http://schemas.microsoft.com/office/powerpoint/2010/main" val="3924017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1027" y="495064"/>
            <a:ext cx="8093676" cy="6070257"/>
          </a:xfrm>
        </p:spPr>
      </p:pic>
    </p:spTree>
    <p:extLst>
      <p:ext uri="{BB962C8B-B14F-4D97-AF65-F5344CB8AC3E}">
        <p14:creationId xmlns:p14="http://schemas.microsoft.com/office/powerpoint/2010/main" val="3511292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799" y="365125"/>
            <a:ext cx="8155459" cy="6116594"/>
          </a:xfrm>
        </p:spPr>
      </p:pic>
    </p:spTree>
    <p:extLst>
      <p:ext uri="{BB962C8B-B14F-4D97-AF65-F5344CB8AC3E}">
        <p14:creationId xmlns:p14="http://schemas.microsoft.com/office/powerpoint/2010/main" val="369434274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26</Words>
  <Application>Microsoft Office PowerPoint</Application>
  <PresentationFormat>Panoramiczny</PresentationFormat>
  <Paragraphs>6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Motyw pakietu Office</vt:lpstr>
      <vt:lpstr>       RIMINI     WŁOCHY 2017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RIMINI WŁOCHY</dc:title>
  <dc:creator>Danuta Molenda</dc:creator>
  <cp:lastModifiedBy>Danuta Molenda</cp:lastModifiedBy>
  <cp:revision>9</cp:revision>
  <dcterms:created xsi:type="dcterms:W3CDTF">2018-06-02T20:07:28Z</dcterms:created>
  <dcterms:modified xsi:type="dcterms:W3CDTF">2018-06-02T21:51:13Z</dcterms:modified>
</cp:coreProperties>
</file>