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9" r:id="rId11"/>
    <p:sldId id="264" r:id="rId12"/>
    <p:sldId id="266" r:id="rId13"/>
    <p:sldId id="265" r:id="rId14"/>
    <p:sldId id="26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8A345-A9DD-419D-8B30-A336C8C8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84A003-BFA7-415A-98E1-F5874F962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A17BC0-BC7F-4DCD-AE8C-99AA1185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EABB71-B8D0-4012-82E4-CB4919A0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BF8EEF-5679-48E9-A5FF-DC85392E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9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5458E9-ACF4-472D-A8A1-3D10C544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F1D486-7B97-4E77-A1F6-CF284A797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4787B0-5357-4135-B47E-69C0B8E2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EB6D47-AC03-4253-B9B5-E7FB57B8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DBED0B-EC6A-475D-AB1C-EF6ACFFE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1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8FA28-8EA2-45DF-A0B4-13234D046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14F59D-7171-4C22-A73C-B3CCC685B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17B8F4-3368-4A56-814C-EFC7FE2A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F49485-58B3-4E13-B0E9-BF68C0C3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236C32-F433-483E-A014-D4480EC9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24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5A5FB-1F7D-4D38-A138-B8AEFA66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ADED1F-D6E3-46E5-B8B3-29387D1F5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50FA95-5099-45F1-AF63-55418419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84D272-3342-43D2-84FF-0C4B21CF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D37D66-CEA5-4E33-97FD-6A9DE64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5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AB2556-0FB8-4E5B-9907-ABE83510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193CCA-1A4B-44B0-8B0D-7A622C79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676C2F-2560-48FB-B556-A1E8A422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AC6E7E-CFB1-4229-A111-B11980C5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E8685B-B2C7-49EB-90A9-B9906700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10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C0C4AD-40B8-475D-8866-A2BD230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E375E9-4677-433A-8DD3-3922245F3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86ADCF-6AFE-43EA-9FAF-6125EEB6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956ADD-40ED-45C8-9ED7-9A400F1B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688C67-4EFC-4234-A67E-6784864B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A3E5DD-614B-4DBD-8CE0-958554B4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2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832D4-2CF5-4E35-99CD-4117E616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EEA301-B270-4584-B0F1-4E47B1505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B7B82F-99D8-4620-9CED-20FE5FC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7CEEAF-0009-4B9A-8F2E-A69E5FDCE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FD5F8-2B28-40CC-B4CC-304FD02E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5C78C68-49B1-4B53-B92E-8F0BD9C6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8A739EF-AF26-4D31-8323-7C29B6BD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89F590F-335E-4BD9-A394-7AA0FC6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3044D-1A13-4C86-9CB0-F7A4B86C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A1564DB-F3FC-4DF0-8746-EDEBBAE7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6E5A20-53F5-43D2-BFBE-C96F8423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7F51C7-15F1-46AA-B1B4-82A809A0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7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24065F9-B5FB-4321-B34C-408A1043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C6196F6-C6C2-431A-AFA9-F31E86CA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4F5AB3-5675-40D1-8418-D6B145A0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22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92EBE-9AA4-451C-80EC-F3AEE72E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E55CC-DD74-4C66-BDD6-AA83B2E1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3B9DB9-6F04-4196-9F30-A91BC512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F18E93-1BAB-48C1-BC39-590334E0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CA28CA-63D8-4D44-BE7A-F1DECBB1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3601F9-F706-4395-9108-A64089FC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61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67222-2895-470F-86F7-0CBDB2CB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44EA54B-0B43-4BF6-89D5-26ECDE4D3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D00A09-D3BB-486E-BFBE-29B17C430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E7140A-DEF9-437B-AF08-A16DD18F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AC1C23-C465-4FEA-AB1F-597A57C4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054C78-6869-43F6-AAA3-C14AE7FF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70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DB1DDE0-C2C4-4C00-90EE-94355BE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D9FB06-6E56-4052-973D-7FF48C918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93563A-35E4-4F49-98DC-3B1AB417F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68B8-30C2-41D7-ACFD-EC9D1C47ECBE}" type="datetimeFigureOut">
              <a:rPr lang="pl-PL" smtClean="0"/>
              <a:pPr/>
              <a:t>12.03.2021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407A0F-CF5B-4591-830E-BF45BBC6A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1369CC-0EC8-4D1A-8DD3-BA938BA59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DEFD-F4B7-4B89-8980-7DF53BD28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45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3C06409-FA1B-4DED-A4CA-63B4B03D5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931" r="1" b="1"/>
          <a:stretch/>
        </p:blipFill>
        <p:spPr>
          <a:xfrm>
            <a:off x="78194" y="1348389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6B17D5-5081-4378-A3A0-85972BA4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rgbClr val="FFFFFF"/>
                </a:solidFill>
              </a:rPr>
              <a:t>Polski podróżnik, dziennikarz, pisarz, fotograf, autor.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56E92D-86E1-475A-A248-9E57D047C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</a:rPr>
              <a:t>,,Tony Halik’’</a:t>
            </a:r>
          </a:p>
        </p:txBody>
      </p:sp>
    </p:spTree>
    <p:extLst>
      <p:ext uri="{BB962C8B-B14F-4D97-AF65-F5344CB8AC3E}">
        <p14:creationId xmlns:p14="http://schemas.microsoft.com/office/powerpoint/2010/main" val="1006233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989" cy="6730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rostokąt zaokrąglony 2"/>
          <p:cNvSpPr/>
          <p:nvPr/>
        </p:nvSpPr>
        <p:spPr>
          <a:xfrm flipH="1">
            <a:off x="5649238" y="263046"/>
            <a:ext cx="6300592" cy="62755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Zmarł po długiej chorobie dnia 23 maja 1998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</a:t>
            </a:r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l-PL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Pochowano </a:t>
            </a:r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pięć dni później na Cmentarzu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Bródnowskim w </a:t>
            </a:r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Warszawie.</a:t>
            </a:r>
          </a:p>
          <a:p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2002 wykonano na jego grobie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pomnik</a:t>
            </a:r>
            <a:b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granitu, na którym</a:t>
            </a:r>
            <a:b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widnieje </a:t>
            </a: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krzyż z zawieszonym na nim </a:t>
            </a:r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plecakiem.</a:t>
            </a: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l-PL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Autorem </a:t>
            </a: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jest polski rzeźbiarz profesor Gustaw Zemła</a:t>
            </a:r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Delegacje szkoły odwiedzają mogiłę patrona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okazji Dnia Wszystkich Świętych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Dnia Patrona szkoły.</a:t>
            </a:r>
          </a:p>
          <a:p>
            <a:endParaRPr lang="pl-PL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ten sposób czcimy pamięć o Tony Haliku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znanym i wielkim Polaku</a:t>
            </a:r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naszej narodowej     </a:t>
            </a:r>
            <a:b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historii.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60C90-1C81-4263-9DE1-E96B7E6D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6"/>
            <a:ext cx="3929920" cy="11304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>
                <a:latin typeface="Arial Black" pitchFamily="34" charset="0"/>
              </a:rPr>
              <a:t>,,Tony Halik – książka biograficzna i film</a:t>
            </a:r>
            <a:r>
              <a:rPr lang="pl-PL" sz="2400" dirty="0" smtClean="0">
                <a:latin typeface="Arial Black" pitchFamily="34" charset="0"/>
              </a:rPr>
              <a:t>’’</a:t>
            </a:r>
            <a:endParaRPr lang="pl-PL" sz="2400" dirty="0">
              <a:latin typeface="Arial Black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264802-A9DE-43E4-9A49-85702B2C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2279018"/>
            <a:ext cx="5996066" cy="3375920"/>
          </a:xfrm>
          <a:ln>
            <a:solidFill>
              <a:schemeClr val="bg2">
                <a:lumMod val="10000"/>
              </a:schemeClr>
            </a:solidFill>
          </a:ln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W 2017 roku wydana została wnikliwa biografia </a:t>
            </a:r>
            <a:r>
              <a:rPr lang="pl-PL" sz="2200" dirty="0" err="1">
                <a:latin typeface="Arial" pitchFamily="34" charset="0"/>
                <a:cs typeface="Arial" pitchFamily="34" charset="0"/>
              </a:rPr>
              <a:t>Tony’ego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 Halika autorstwa Mirosława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Wlekłego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/>
            </a:r>
            <a:br>
              <a:rPr lang="pl-PL" sz="2200" dirty="0"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latin typeface="Arial" pitchFamily="34" charset="0"/>
                <a:cs typeface="Arial" pitchFamily="34" charset="0"/>
              </a:rPr>
              <a:t>pt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Tu byłem. Tony Halik”. </a:t>
            </a:r>
          </a:p>
          <a:p>
            <a:pPr marL="0" indent="0"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Z pewnością znajdziemy tam odpowiedź na wiele tajemnic, słynnego podróżnika.</a:t>
            </a:r>
            <a:br>
              <a:rPr lang="pl-PL" sz="2200" dirty="0">
                <a:latin typeface="Arial" pitchFamily="34" charset="0"/>
                <a:cs typeface="Arial" pitchFamily="34" charset="0"/>
              </a:rPr>
            </a:br>
            <a:r>
              <a:rPr lang="pl-PL" sz="2200" dirty="0">
                <a:latin typeface="Arial" pitchFamily="34" charset="0"/>
                <a:cs typeface="Arial" pitchFamily="34" charset="0"/>
              </a:rPr>
              <a:t>Marcin </a:t>
            </a:r>
            <a:r>
              <a:rPr lang="pl-PL" sz="2200" dirty="0" err="1">
                <a:latin typeface="Arial" pitchFamily="34" charset="0"/>
                <a:cs typeface="Arial" pitchFamily="34" charset="0"/>
              </a:rPr>
              <a:t>Borchardt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 wyreżyserował film dokumentalny pt. “Tony Halik,</a:t>
            </a:r>
            <a:br>
              <a:rPr lang="pl-PL" sz="2200" dirty="0">
                <a:latin typeface="Arial" pitchFamily="34" charset="0"/>
                <a:cs typeface="Arial" pitchFamily="34" charset="0"/>
              </a:rPr>
            </a:br>
            <a:r>
              <a:rPr lang="pl-PL" sz="2200" dirty="0">
                <a:latin typeface="Arial" pitchFamily="34" charset="0"/>
                <a:cs typeface="Arial" pitchFamily="34" charset="0"/>
              </a:rPr>
              <a:t>który wszedł do kin 30 września 2020 roku. </a:t>
            </a:r>
          </a:p>
          <a:p>
            <a:pPr marL="0" indent="0"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Dokument powstał z archiwalnych materiałów,</a:t>
            </a:r>
            <a:br>
              <a:rPr lang="pl-PL" sz="2200" dirty="0">
                <a:latin typeface="Arial" pitchFamily="34" charset="0"/>
                <a:cs typeface="Arial" pitchFamily="34" charset="0"/>
              </a:rPr>
            </a:br>
            <a:r>
              <a:rPr lang="pl-PL" sz="2200" dirty="0">
                <a:latin typeface="Arial" pitchFamily="34" charset="0"/>
                <a:cs typeface="Arial" pitchFamily="34" charset="0"/>
              </a:rPr>
              <a:t>z których wiele nie było nigdy dotąd publikowanych.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0569ED-5986-4547-B3A5-893BBD869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16" r="951"/>
          <a:stretch/>
        </p:blipFill>
        <p:spPr>
          <a:xfrm>
            <a:off x="6750141" y="-207391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87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88DB7-6203-468E-AE61-0913598D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50825"/>
            <a:ext cx="8724275" cy="1325563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pl-PL" b="1" dirty="0">
                <a:latin typeface="Arial" pitchFamily="34" charset="0"/>
                <a:cs typeface="Arial" pitchFamily="34" charset="0"/>
              </a:rPr>
              <a:t>,,Ciekawostki o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Tonym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Haliku’’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C2802-51C0-442C-A1F3-C2FCC230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813810"/>
            <a:ext cx="11397343" cy="49298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Odkrył wiele amerykańskich jaskiń.</a:t>
            </a:r>
            <a:br>
              <a:rPr lang="pl-PL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Jedną z nich, ze względu na ciekawą kompozycje stalaktytów nazwał Jaskinią Orła Białego.</a:t>
            </a:r>
          </a:p>
          <a:p>
            <a:r>
              <a:rPr lang="pl-PL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Czytywał </a:t>
            </a:r>
            <a:r>
              <a:rPr lang="pl-PL" sz="3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Danikena</a:t>
            </a:r>
            <a:r>
              <a:rPr lang="pl-PL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 interesował się tematyką UFO.</a:t>
            </a:r>
          </a:p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Odbył rozmowy z takimi osobistościami jak Henry Kissinger, Fidel Castro i Lech Wałęsa.</a:t>
            </a:r>
            <a:b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roku 1972 towarzyszył prezydentowi Richardowi Nixonowi podczas pobytu w Polsce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Podczas wojny futbolowej pomiędzy Hondurasem a Salwadorem uczestniczył w katastrofie helikoptera. Postanowił wtedy kręcić całą katastrofę i gdy helikopter osiadł na ziemi,</a:t>
            </a:r>
            <a:b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wysiadł z kamerą, a następnie filmował jak poturbowani ludzie próbują dojść do siebie.</a:t>
            </a:r>
            <a:b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Wściekł się, że jego dźwiękowiec z NBC nie rejestrował dźwięku.</a:t>
            </a:r>
            <a:b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 naprawdę nie nagrywał, gdyż myślał tylko o tym, że za chwilę zginie. </a:t>
            </a:r>
          </a:p>
          <a:p>
            <a: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Jest patronem czternastu szkół w Polsce. Od 2010 w Obornikach Śląskich odbywa się</a:t>
            </a:r>
            <a:b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„Festiwal Kultur Świata im. </a:t>
            </a:r>
            <a:r>
              <a:rPr lang="pl-PL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Tony’ego</a:t>
            </a:r>
            <a: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Halika”,</a:t>
            </a:r>
            <a:b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którego celem jest przybliżanie widzom interesujących obrazów codziennego i niecodziennego życia mieszkańców różnych zakątków świata. </a:t>
            </a:r>
          </a:p>
          <a:p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 “Pieprz i wanilia” Halika i Dzikowskiej był absolutnym hitem,</a:t>
            </a:r>
            <a:b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oglądanym u szczytu popularności przez 18 mln widzów. Dzięki niemu Polacy zamknięci za żelazną kurtyną, mogli zobaczyć świat, którego dotąd nikt wcześniej im nie pokazywał.</a:t>
            </a:r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26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54827-6451-4A40-899D-AF9AFBB6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,,Zdjęcia’’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niebo, zewnętrzne, osoba, pistolet&#10;&#10;Opis wygenerowany automatycznie">
            <a:extLst>
              <a:ext uri="{FF2B5EF4-FFF2-40B4-BE49-F238E27FC236}">
                <a16:creationId xmlns:a16="http://schemas.microsoft.com/office/drawing/2014/main" id="{FAAEBE18-C29E-46B4-A645-B4B97243D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3" b="122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Obraz 8" descr="Obraz zawierający pies, ssak&#10;&#10;Opis wygenerowany automatycznie">
            <a:extLst>
              <a:ext uri="{FF2B5EF4-FFF2-40B4-BE49-F238E27FC236}">
                <a16:creationId xmlns:a16="http://schemas.microsoft.com/office/drawing/2014/main" id="{68DC273D-18E6-4E23-9611-28A59DE61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1" b="8086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 descr="Obraz zawierający osoba, mężczyzna, stare, pozujący&#10;&#10;Opis wygenerowany automatycznie">
            <a:extLst>
              <a:ext uri="{FF2B5EF4-FFF2-40B4-BE49-F238E27FC236}">
                <a16:creationId xmlns:a16="http://schemas.microsoft.com/office/drawing/2014/main" id="{3EAE1318-EC58-4E55-BCBB-8773C01A7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499" r="7502" b="2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niebo, woda, zewnętrzne&#10;&#10;Opis wygenerowany automatycznie">
            <a:extLst>
              <a:ext uri="{FF2B5EF4-FFF2-40B4-BE49-F238E27FC236}">
                <a16:creationId xmlns:a16="http://schemas.microsoft.com/office/drawing/2014/main" id="{7619B20C-941B-4FA5-8531-8F91F8357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243" r="28620" b="-1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FCC06EE-FE68-42FE-AFBA-D653F4E5A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917" r="-2" b="25539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773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7D6675-02EE-4C64-BF33-988982B8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                            ,,Koniec’’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126AE62-56C5-42ED-BF8A-C35999AF9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5558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7ADAE-3054-4F45-B7F4-CAF9D082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593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>
                <a:latin typeface="Arial Black" panose="020B0A04020102020204" pitchFamily="34" charset="0"/>
              </a:rPr>
              <a:t>,,Tony Halik’’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AFE5B-74B1-4E7A-B45B-54990D4C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7557655" cy="34337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Tony Halik (1921-1998) był polskim:</a:t>
            </a:r>
          </a:p>
          <a:p>
            <a:pPr lvl="1"/>
            <a:r>
              <a:rPr lang="pl-PL" dirty="0"/>
              <a:t> podróżnikiem,</a:t>
            </a:r>
          </a:p>
          <a:p>
            <a:pPr lvl="1"/>
            <a:r>
              <a:rPr lang="pl-PL" dirty="0"/>
              <a:t>dziennikarzem,</a:t>
            </a:r>
          </a:p>
          <a:p>
            <a:pPr lvl="1"/>
            <a:r>
              <a:rPr lang="pl-PL" dirty="0"/>
              <a:t>pisarzem,</a:t>
            </a:r>
          </a:p>
          <a:p>
            <a:pPr lvl="1"/>
            <a:r>
              <a:rPr lang="pl-PL" dirty="0"/>
              <a:t>operatorem filmowym,</a:t>
            </a:r>
          </a:p>
          <a:p>
            <a:pPr lvl="1"/>
            <a:r>
              <a:rPr lang="pl-PL" dirty="0"/>
              <a:t>Fotografem,</a:t>
            </a:r>
          </a:p>
          <a:p>
            <a:pPr lvl="1"/>
            <a:r>
              <a:rPr lang="pl-PL" dirty="0"/>
              <a:t>oraz autorem popularnych programów telewizyjnych </a:t>
            </a:r>
            <a:br>
              <a:rPr lang="pl-PL" dirty="0"/>
            </a:br>
            <a:r>
              <a:rPr lang="pl-PL" dirty="0"/>
              <a:t>o tematyce podróżniczej.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7402" y="471271"/>
            <a:ext cx="5219562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5B9FE-1940-4B25-82D9-FC20538E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92884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pl-PL" b="1" dirty="0">
                <a:latin typeface="Algerian" panose="04020705040A02060702" pitchFamily="82" charset="0"/>
              </a:rPr>
              <a:t>,,Rodzice Tony 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CABAAF-930A-4292-98D1-0B26E1A6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004"/>
            <a:ext cx="10093036" cy="344978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dirty="0"/>
              <a:t>Rodzice Tony Halika, to Mieczysław.</a:t>
            </a:r>
            <a:br>
              <a:rPr lang="pl-PL" dirty="0"/>
            </a:br>
            <a:r>
              <a:rPr lang="pl-PL" dirty="0"/>
              <a:t>Sędzimir Antoni Halik urodził się 24 stycznia 1921 roku w Toruniu,</a:t>
            </a:r>
            <a:br>
              <a:rPr lang="pl-PL" dirty="0"/>
            </a:br>
            <a:r>
              <a:rPr lang="pl-PL" dirty="0"/>
              <a:t>jako syn Zbigniewa i Heleny z domu </a:t>
            </a:r>
            <a:r>
              <a:rPr lang="pl-PL" dirty="0" err="1"/>
              <a:t>Krasuskiej</a:t>
            </a:r>
            <a:r>
              <a:rPr lang="pl-PL" dirty="0"/>
              <a:t>.</a:t>
            </a:r>
          </a:p>
          <a:p>
            <a:r>
              <a:rPr lang="pl-PL" dirty="0"/>
              <a:t>Jego rodzice byli właścicielami majątków ziemskich </a:t>
            </a:r>
            <a:r>
              <a:rPr lang="pl-PL" dirty="0" err="1"/>
              <a:t>Tupadło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a później Żabin.</a:t>
            </a:r>
            <a:br>
              <a:rPr lang="pl-PL" dirty="0"/>
            </a:br>
            <a:r>
              <a:rPr lang="pl-PL" dirty="0"/>
              <a:t>Postanowili, że ich pierwsze dziecko przyjdzie na świat w Toruniu,</a:t>
            </a:r>
            <a:br>
              <a:rPr lang="pl-PL" dirty="0"/>
            </a:br>
            <a:r>
              <a:rPr lang="pl-PL" dirty="0"/>
              <a:t>a po narodzinach wrócili do rodzinnego majątku.</a:t>
            </a:r>
            <a:br>
              <a:rPr lang="pl-PL" dirty="0"/>
            </a:br>
            <a:r>
              <a:rPr lang="pl-PL" dirty="0"/>
              <a:t>Później przeprowadzili się do Płocka.</a:t>
            </a:r>
          </a:p>
        </p:txBody>
      </p:sp>
    </p:spTree>
    <p:extLst>
      <p:ext uri="{BB962C8B-B14F-4D97-AF65-F5344CB8AC3E}">
        <p14:creationId xmlns:p14="http://schemas.microsoft.com/office/powerpoint/2010/main" val="10059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1A1B0-B17F-4DEE-B873-F9770B5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26" y="340187"/>
            <a:ext cx="7125394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/>
              <a:t>,,Lata młodości - Tony 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36BC3-156A-45AE-9910-FA0AB2851654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 latach 30. jego ojciec popełnił samobójstwo.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Nie tylko było to dla niego tragedią, ale we wsi Żabiny, skąd pochodził, samobójstwo było wielkim dyshonorem.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W gimnazjum wszystkie dzieci miały obydwoje rodziców,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lecz on miał tylko matkę.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Do końca życia mówiąc o ojcu, miał na myśli ojczyma.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Jego koledzy z gimnazjum wspominali,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że zamiast skupiać się na nauce,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marzył o dalekich wyjazdach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szpilkami </a:t>
            </a:r>
            <a:r>
              <a:rPr lang="pl-PL" dirty="0">
                <a:latin typeface="Arial" pitchFamily="34" charset="0"/>
                <a:cs typeface="Arial" pitchFamily="34" charset="0"/>
              </a:rPr>
              <a:t>zaznaczał na mapie kierunki przyszłych wojaży.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Gdy znalazł książeczkę do nauki portugalskiego, zaczął się go uczyć,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ponieważ już wtedy wiedział, że chce uciec na statku do Brazylii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i odkrywać nieznane plemiona indiańskie. </a:t>
            </a:r>
          </a:p>
        </p:txBody>
      </p:sp>
    </p:spTree>
    <p:extLst>
      <p:ext uri="{BB962C8B-B14F-4D97-AF65-F5344CB8AC3E}">
        <p14:creationId xmlns:p14="http://schemas.microsoft.com/office/powerpoint/2010/main" val="180632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27E45-013F-4FE7-BD4A-9F011C9C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276225"/>
            <a:ext cx="4519742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pl-PL" b="1" dirty="0">
                <a:latin typeface="Agency FB" panose="020B0503020202020204" pitchFamily="34" charset="0"/>
              </a:rPr>
              <a:t>,,Pierwsza </a:t>
            </a:r>
            <a:r>
              <a:rPr lang="pl-PL" b="1" dirty="0" smtClean="0">
                <a:latin typeface="Agency FB" panose="020B0503020202020204" pitchFamily="34" charset="0"/>
              </a:rPr>
              <a:t>żona</a:t>
            </a:r>
            <a:r>
              <a:rPr lang="pl-PL" b="1" dirty="0" smtClean="0">
                <a:latin typeface="Agency FB" panose="020B0503020202020204" pitchFamily="34" charset="0"/>
              </a:rPr>
              <a:t/>
            </a:r>
            <a:br>
              <a:rPr lang="pl-PL" b="1" dirty="0" smtClean="0">
                <a:latin typeface="Agency FB" panose="020B0503020202020204" pitchFamily="34" charset="0"/>
              </a:rPr>
            </a:br>
            <a:r>
              <a:rPr lang="pl-PL" b="1" dirty="0" smtClean="0">
                <a:latin typeface="Agency FB" panose="020B0503020202020204" pitchFamily="34" charset="0"/>
              </a:rPr>
              <a:t>- </a:t>
            </a:r>
            <a:r>
              <a:rPr lang="pl-PL" b="1" dirty="0">
                <a:latin typeface="Agency FB" panose="020B0503020202020204" pitchFamily="34" charset="0"/>
              </a:rPr>
              <a:t>Tony 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38B05-8180-4CDA-A2F3-98CF7A45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58" y="3331496"/>
            <a:ext cx="8408686" cy="3258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Jedna z historii mówi o tym, że został zestrzelony nad Francją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i schronienia udzieliła mu wówczas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Pierrette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Andrée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Courtin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która w 1946 roku została jego żoną.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Nie wiadomo, ile jest prawdy w historiach na temat zestrzeleń samolotów, które pilotował,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gdyż z jego opowieści wynikałoby,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że był najczęściej zestrzeliwanym pilotem podczas II wojny światowej. 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Był znany z opowiadania niestworzonych historii,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chociaż jego życie było tak barwne, że nie musiał wcale tego robić.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Niewątpliwie, faktem jest, że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Pierrette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Andrée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>
                <a:latin typeface="Arial" pitchFamily="34" charset="0"/>
                <a:cs typeface="Arial" pitchFamily="34" charset="0"/>
              </a:rPr>
              <a:t>Courtin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była jego pierwszą żoną.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199384-25D8-4A99-A4D7-3C33294BEC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670" y="224852"/>
            <a:ext cx="5178042" cy="31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6702" y="2503176"/>
            <a:ext cx="10468449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Swoją przygodę z podróżami rozpoczął w wieku 14 lat.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Popłynął wówczas na tratwie jako flisak z Płocka do granicy Wolnego Miasta Gdańska,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jednak tej wyprawie przeszkodziła Straż Graniczna i pod eskortą odstawiła go do domu.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Uczęszczał do Liceum im. Marszałka Stanisława Małachowskiego w Płocku,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a następnie przeniósł się do płockiego Liceum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Ogólnokształcącego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Władysława Jagiełły.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B54ADC-01EE-485F-8FE9-B355A85422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589" y="228345"/>
            <a:ext cx="3790950" cy="19256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7BB61D0-72B7-4DF2-B457-52008995A4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973" y="4718333"/>
            <a:ext cx="3346679" cy="1925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9BF3229-0136-4EB2-94B0-9D3C8739E9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3225" y="4069799"/>
            <a:ext cx="4499427" cy="27882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22031E-65D7-4764-B6C9-93E6EF3399D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3674" y="106543"/>
            <a:ext cx="4283213" cy="27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6911B-8FDA-4819-991B-89A45DAB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314325"/>
            <a:ext cx="6275049" cy="1171575"/>
          </a:xfrm>
          <a:ln w="190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itchFamily="34" charset="0"/>
              </a:rPr>
              <a:t>,,Wyprawa na </a:t>
            </a:r>
            <a:r>
              <a:rPr lang="pl-PL" dirty="0" smtClean="0">
                <a:latin typeface="Arial Black" pitchFamily="34" charset="0"/>
              </a:rPr>
              <a:t>Alaskę</a:t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>- Tony </a:t>
            </a:r>
            <a:r>
              <a:rPr lang="pl-PL" dirty="0">
                <a:latin typeface="Arial Black" pitchFamily="34" charset="0"/>
              </a:rPr>
              <a:t>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F61479-D3BE-4588-8A65-47C42226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708880"/>
            <a:ext cx="11772900" cy="504752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W 1957 roku odbyła się jego słynna podróż z żoną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Pierrette</a:t>
            </a:r>
            <a:r>
              <a:rPr lang="pl-PL" dirty="0">
                <a:latin typeface="Arial" pitchFamily="34" charset="0"/>
                <a:cs typeface="Arial" pitchFamily="34" charset="0"/>
              </a:rPr>
              <a:t> jeepem z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Ziemi Ognistej </a:t>
            </a:r>
            <a:br>
              <a:rPr lang="pl-PL" b="1" dirty="0">
                <a:latin typeface="Arial" pitchFamily="34" charset="0"/>
                <a:cs typeface="Arial" pitchFamily="34" charset="0"/>
              </a:rPr>
            </a:br>
            <a:r>
              <a:rPr lang="pl-PL" b="1" dirty="0">
                <a:latin typeface="Arial" pitchFamily="34" charset="0"/>
                <a:cs typeface="Arial" pitchFamily="34" charset="0"/>
              </a:rPr>
              <a:t>na Alaskę.</a:t>
            </a: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1536 dni, przemierzone 182 624 km i wydane ponad 80 tys. dolarów.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W tym czasie zwiedzili 21 krajów, przekroczyli 140 rzek i bagien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oraz wybudowali 14 mostów.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Podróżowali w temperaturach od –50 do +60 stopni Celsjusza.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W 1962 roku na zakończenie podróży, które miało miejsce za kręgiem polarnym,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wbili w ziemię polską i argentyńską flagę.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Wiele lat później Tony Halik dowiedział się o powstaniu miejscowości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Puente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Halik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(Most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Halika),</a:t>
            </a:r>
            <a:r>
              <a:rPr lang="pl-PL" dirty="0">
                <a:latin typeface="Arial" pitchFamily="34" charset="0"/>
                <a:cs typeface="Arial" pitchFamily="34" charset="0"/>
              </a:rPr>
              <a:t> która powstała na trasie jego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podróży.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Było </a:t>
            </a:r>
            <a:r>
              <a:rPr lang="pl-PL" dirty="0">
                <a:latin typeface="Arial" pitchFamily="34" charset="0"/>
                <a:cs typeface="Arial" pitchFamily="34" charset="0"/>
              </a:rPr>
              <a:t>to wynikiem zbudowania przez Halika mostu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oraz wbicia w ziemię tablicy informacyjnej z takim napisem.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Ludzie wkrótce zaczęli korzystać z tego prowizorycznego mostu i ulepszać go,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a następnie powstała osada, która przyjęła wyżej wymienioną nazwę.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Podczas wyprawy na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Alaskę</a:t>
            </a:r>
            <a:r>
              <a:rPr lang="pl-PL" dirty="0">
                <a:latin typeface="Arial" pitchFamily="34" charset="0"/>
                <a:cs typeface="Arial" pitchFamily="34" charset="0"/>
              </a:rPr>
              <a:t>, w dniu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5 stycznia 1959 roku urodził się ich syn,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Ozana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</a:t>
            </a:r>
            <a:br>
              <a:rPr lang="pl-PL" b="1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Takie imię nadano mu na cześć Indianina, który uratował Halikowi życie w czasie walki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dwóch </a:t>
            </a:r>
            <a:r>
              <a:rPr lang="pl-PL" dirty="0">
                <a:latin typeface="Arial" pitchFamily="34" charset="0"/>
                <a:cs typeface="Arial" pitchFamily="34" charset="0"/>
              </a:rPr>
              <a:t>zwaśnionych plemion.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 err="1" smtClean="0">
                <a:latin typeface="Arial" pitchFamily="34" charset="0"/>
                <a:cs typeface="Arial" pitchFamily="34" charset="0"/>
              </a:rPr>
              <a:t>Ozana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wychowywał się w lesie tropikalnym, w namiocie i jeepie.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Chodził po drzewach i zajadał się surowym mięsem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małp.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pl-PL" dirty="0">
                <a:latin typeface="Arial" pitchFamily="34" charset="0"/>
                <a:cs typeface="Arial" pitchFamily="34" charset="0"/>
              </a:rPr>
              <a:t>raz pierwszy trafił do rodzinnego domu, gdy miał dwa i pół roku. </a:t>
            </a:r>
          </a:p>
        </p:txBody>
      </p:sp>
    </p:spTree>
    <p:extLst>
      <p:ext uri="{BB962C8B-B14F-4D97-AF65-F5344CB8AC3E}">
        <p14:creationId xmlns:p14="http://schemas.microsoft.com/office/powerpoint/2010/main" val="148712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B2411-463A-4E48-8E4C-03940392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76225"/>
            <a:ext cx="8557718" cy="1325563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,,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Żeglarstwo - Tony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A41628-FA45-4372-AB43-5683D184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515"/>
            <a:ext cx="10515600" cy="379251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pl-PL" dirty="0"/>
              <a:t>W latach 1987-1988 Tony Halik odnalazł w sobie nową pasję</a:t>
            </a:r>
            <a:br>
              <a:rPr lang="pl-PL" dirty="0"/>
            </a:br>
            <a:r>
              <a:rPr lang="pl-PL" dirty="0"/>
              <a:t>– żeglarstwo.</a:t>
            </a:r>
            <a:br>
              <a:rPr lang="pl-PL" dirty="0"/>
            </a:br>
            <a:r>
              <a:rPr lang="pl-PL" dirty="0"/>
              <a:t>Na pokładzie żaglowca “Dar Młodzieży” opłynął świat.</a:t>
            </a:r>
            <a:br>
              <a:rPr lang="pl-PL" dirty="0"/>
            </a:br>
            <a:r>
              <a:rPr lang="pl-PL" dirty="0"/>
              <a:t>Obecnie w Pucku odbywają się coroczne regaty imienia </a:t>
            </a:r>
            <a:r>
              <a:rPr lang="pl-PL" dirty="0" err="1"/>
              <a:t>Tony’ego</a:t>
            </a:r>
            <a:r>
              <a:rPr lang="pl-PL" dirty="0"/>
              <a:t> Halika.</a:t>
            </a:r>
          </a:p>
          <a:p>
            <a:r>
              <a:rPr lang="pl-PL" dirty="0"/>
              <a:t>Później Halik udzielał się w telewizji,</a:t>
            </a:r>
            <a:br>
              <a:rPr lang="pl-PL" dirty="0"/>
            </a:br>
            <a:r>
              <a:rPr lang="pl-PL" dirty="0"/>
              <a:t>uczestniczył w spotkaniach z czytelnikami i udzielał wywiady.</a:t>
            </a:r>
            <a:br>
              <a:rPr lang="pl-PL" dirty="0"/>
            </a:br>
            <a:r>
              <a:rPr lang="pl-PL" dirty="0"/>
              <a:t>Stał się inspirującą osobą, którą chętnie inni chcieli naśladować,</a:t>
            </a:r>
            <a:br>
              <a:rPr lang="pl-PL" dirty="0"/>
            </a:br>
            <a:r>
              <a:rPr lang="pl-PL" dirty="0"/>
              <a:t>a jego imieniem nadano patronat wielu polskim </a:t>
            </a:r>
            <a:r>
              <a:rPr lang="pl-PL" dirty="0" smtClean="0"/>
              <a:t>szkołom.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920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5EBA66-AE2D-4B8D-BDEE-7CD81E2A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327025"/>
            <a:ext cx="6358952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,,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Śmierć -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Tony Halika’’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A3397-3312-4411-BFA2-043D630F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310"/>
            <a:ext cx="10224541" cy="334444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Tony Halik był człowiekiem, który nie potrafił usiedzieć na miejscu. 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Już przed samą śmiercią chciał kupić bilety do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Indonezji,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gdyż </a:t>
            </a:r>
            <a:r>
              <a:rPr lang="pl-PL" dirty="0">
                <a:latin typeface="Arial" pitchFamily="34" charset="0"/>
                <a:cs typeface="Arial" pitchFamily="34" charset="0"/>
              </a:rPr>
              <a:t>marzyła mu się śmierć podczas podróży.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Elżbieta Dzikowska odwiodła go jednak od tego pomysłu.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Do końca życia pozostawało w nim pragnienie przygód,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które zrodziło się w nim, gdy był małym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chłopcem</a:t>
            </a:r>
            <a:r>
              <a:rPr lang="pl-PL" dirty="0">
                <a:latin typeface="Arial" pitchFamily="34" charset="0"/>
                <a:cs typeface="Arial" pitchFamily="34" charset="0"/>
              </a:rPr>
              <a:t>.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201</Words>
  <Application>Microsoft Office PowerPoint</Application>
  <PresentationFormat>Panoramiczny</PresentationFormat>
  <Paragraphs>59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Agency FB</vt:lpstr>
      <vt:lpstr>Algerian</vt:lpstr>
      <vt:lpstr>Arial</vt:lpstr>
      <vt:lpstr>Arial Black</vt:lpstr>
      <vt:lpstr>Calibri</vt:lpstr>
      <vt:lpstr>Calibri Light</vt:lpstr>
      <vt:lpstr>Motyw pakietu Office</vt:lpstr>
      <vt:lpstr>,,Tony Halik’’</vt:lpstr>
      <vt:lpstr>,,Tony Halik’’</vt:lpstr>
      <vt:lpstr>,,Rodzice Tony Halika’’</vt:lpstr>
      <vt:lpstr>,,Lata młodości - Tony Halika’’</vt:lpstr>
      <vt:lpstr>,,Pierwsza żona - Tony Halika’’</vt:lpstr>
      <vt:lpstr>Prezentacja programu PowerPoint</vt:lpstr>
      <vt:lpstr>,,Wyprawa na Alaskę - Tony Halika’’</vt:lpstr>
      <vt:lpstr>,,Żeglarstwo - Tony Halika’’</vt:lpstr>
      <vt:lpstr>,,Śmierć - Tony Halika’’</vt:lpstr>
      <vt:lpstr>Prezentacja programu PowerPoint</vt:lpstr>
      <vt:lpstr> ,,Tony Halik – książka biograficzna i film’’</vt:lpstr>
      <vt:lpstr>,,Ciekawostki o Tonym Haliku’’</vt:lpstr>
      <vt:lpstr>                        ,,Zdjęcia’’</vt:lpstr>
      <vt:lpstr>                            ,,Koniec’’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,,Tony Halik’’</dc:title>
  <dc:creator>mysz</dc:creator>
  <cp:lastModifiedBy>uczen</cp:lastModifiedBy>
  <cp:revision>8</cp:revision>
  <dcterms:created xsi:type="dcterms:W3CDTF">2021-03-10T16:31:12Z</dcterms:created>
  <dcterms:modified xsi:type="dcterms:W3CDTF">2021-03-12T11:06:00Z</dcterms:modified>
</cp:coreProperties>
</file>