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BE51F-C218-41B0-BBB4-0C56455227E9}" type="datetimeFigureOut">
              <a:rPr lang="pl-PL" smtClean="0"/>
              <a:t>2018-06-03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7DC4-13A2-426A-BB17-36F6E910B3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9477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BE51F-C218-41B0-BBB4-0C56455227E9}" type="datetimeFigureOut">
              <a:rPr lang="pl-PL" smtClean="0"/>
              <a:t>2018-06-03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C7DC4-13A2-426A-BB17-36F6E910B3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6440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smtClean="0"/>
              <a:t/>
            </a:r>
            <a:br>
              <a:rPr lang="pl-PL" smtClean="0"/>
            </a:br>
            <a:r>
              <a:rPr lang="pl-PL" smtClean="0"/>
              <a:t/>
            </a:r>
            <a:br>
              <a:rPr lang="pl-PL" smtClean="0"/>
            </a:br>
            <a:r>
              <a:rPr lang="pl-PL" smtClean="0"/>
              <a:t/>
            </a:r>
            <a:br>
              <a:rPr lang="pl-PL" smtClean="0"/>
            </a:br>
            <a:r>
              <a:rPr lang="pl-PL" smtClean="0"/>
              <a:t/>
            </a:r>
            <a:br>
              <a:rPr lang="pl-PL" smtClean="0"/>
            </a:br>
            <a:r>
              <a:rPr lang="pl-PL" smtClean="0"/>
              <a:t/>
            </a:r>
            <a:br>
              <a:rPr lang="pl-PL" smtClean="0"/>
            </a:br>
            <a:r>
              <a:rPr lang="pl-PL" b="1" smtClean="0">
                <a:solidFill>
                  <a:schemeClr val="accent2">
                    <a:lumMod val="75000"/>
                  </a:schemeClr>
                </a:solidFill>
              </a:rPr>
              <a:t>Firma Rodzinna </a:t>
            </a:r>
            <a:br>
              <a:rPr lang="pl-PL" b="1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b="1" smtClean="0">
                <a:solidFill>
                  <a:schemeClr val="accent2">
                    <a:lumMod val="75000"/>
                  </a:schemeClr>
                </a:solidFill>
              </a:rPr>
              <a:t>w Maladze</a:t>
            </a:r>
            <a:br>
              <a:rPr lang="pl-PL" b="1" smtClean="0">
                <a:solidFill>
                  <a:schemeClr val="accent2">
                    <a:lumMod val="75000"/>
                  </a:schemeClr>
                </a:solidFill>
              </a:rPr>
            </a:br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7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smtClean="0">
                <a:solidFill>
                  <a:schemeClr val="accent2">
                    <a:lumMod val="75000"/>
                  </a:schemeClr>
                </a:solidFill>
              </a:rPr>
              <a:t>Restauracja</a:t>
            </a:r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7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smtClean="0">
                <a:solidFill>
                  <a:schemeClr val="accent2">
                    <a:lumMod val="75000"/>
                  </a:schemeClr>
                </a:solidFill>
              </a:rPr>
              <a:t>Rodzina</a:t>
            </a:r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02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smtClean="0">
                <a:solidFill>
                  <a:schemeClr val="accent2">
                    <a:lumMod val="75000"/>
                  </a:schemeClr>
                </a:solidFill>
              </a:rPr>
              <a:t>Dania</a:t>
            </a:r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7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smtClean="0">
                <a:solidFill>
                  <a:schemeClr val="accent2">
                    <a:lumMod val="75000"/>
                  </a:schemeClr>
                </a:solidFill>
              </a:rPr>
              <a:t>Moja Rola</a:t>
            </a:r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25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smtClean="0">
                <a:solidFill>
                  <a:schemeClr val="accent2">
                    <a:lumMod val="75000"/>
                  </a:schemeClr>
                </a:solidFill>
              </a:rPr>
              <a:t>Konkurencja</a:t>
            </a:r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64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smtClean="0">
                <a:solidFill>
                  <a:schemeClr val="accent2">
                    <a:lumMod val="75000"/>
                  </a:schemeClr>
                </a:solidFill>
              </a:rPr>
              <a:t>Inne działalności firmowe - dywersyfikacja</a:t>
            </a:r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55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smtClean="0">
                <a:solidFill>
                  <a:schemeClr val="accent2">
                    <a:lumMod val="75000"/>
                  </a:schemeClr>
                </a:solidFill>
              </a:rPr>
              <a:t>            Moje zdanie</a:t>
            </a:r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21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mtClean="0"/>
              <a:t/>
            </a:r>
            <a:br>
              <a:rPr lang="pl-PL" smtClean="0"/>
            </a:br>
            <a:r>
              <a:rPr lang="pl-PL" smtClean="0"/>
              <a:t/>
            </a:r>
            <a:br>
              <a:rPr lang="pl-PL" smtClean="0"/>
            </a:br>
            <a:r>
              <a:rPr lang="pl-PL" smtClean="0"/>
              <a:t/>
            </a:r>
            <a:br>
              <a:rPr lang="pl-PL" smtClean="0"/>
            </a:br>
            <a:r>
              <a:rPr lang="pl-PL" smtClean="0"/>
              <a:t>Wykonał 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9414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Panoramiczny</PresentationFormat>
  <Paragraphs>9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Motyw pakietu Office</vt:lpstr>
      <vt:lpstr>     Firma Rodzinna  w Maladze </vt:lpstr>
      <vt:lpstr>Restauracja</vt:lpstr>
      <vt:lpstr>Rodzina</vt:lpstr>
      <vt:lpstr>Dania</vt:lpstr>
      <vt:lpstr>Moja Rola</vt:lpstr>
      <vt:lpstr>Konkurencja</vt:lpstr>
      <vt:lpstr>Inne działalności firmowe - dywersyfikacja</vt:lpstr>
      <vt:lpstr>            Moje zdanie</vt:lpstr>
      <vt:lpstr>   Wykonał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Firma Rodzinna  w Maladze </dc:title>
  <dc:creator>Danuta Molenda</dc:creator>
  <cp:lastModifiedBy>Danuta Molenda</cp:lastModifiedBy>
  <cp:revision>1</cp:revision>
  <dcterms:created xsi:type="dcterms:W3CDTF">2018-06-03T12:07:52Z</dcterms:created>
  <dcterms:modified xsi:type="dcterms:W3CDTF">2018-06-03T12:07:52Z</dcterms:modified>
</cp:coreProperties>
</file>