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Ó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 </a:t>
            </a:r>
            <a:b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H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K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Ý 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</a:t>
            </a:r>
            <a:r>
              <a:rPr lang="sk-SK" sz="7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sk-SK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</a:t>
            </a:r>
            <a:endParaRPr lang="sk-SK" sz="7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124200" y="5410200"/>
            <a:ext cx="327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DEJEPIS pre 6. ročník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  <a:r>
              <a:rPr lang="sk-SK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r>
              <a:rPr lang="sk-SK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r>
              <a:rPr lang="sk-SK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E</a:t>
            </a:r>
            <a:r>
              <a:rPr lang="sk-SK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</a:t>
            </a:r>
            <a:r>
              <a:rPr lang="sk-SK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Ó</a:t>
            </a:r>
            <a:r>
              <a:rPr lang="sk-SK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sk-SK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sk-SK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Severne od Grécka ležala </a:t>
            </a:r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Macedónia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čele Macedónie – Filip II. bol vojak </a:t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reformátor.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Vláda </a:t>
            </a:r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Filipa II.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/>
              </a:rPr>
              <a:t>→ rozvoj vojenskej a hospodárskej moci.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/>
              </a:rPr>
              <a:t>Grécky filozof </a:t>
            </a:r>
            <a:r>
              <a:rPr lang="sk-SK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/>
              </a:rPr>
              <a:t>Aristoteles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ucida Sans Unicode"/>
              </a:rPr>
              <a:t> pôsobil v Macedónii. 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Phill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685800"/>
            <a:ext cx="1866829" cy="264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Macedónčania zjednotili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všetky </a:t>
            </a:r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grécke štáty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Zákaz </a:t>
            </a:r>
            <a:r>
              <a:rPr lang="sk-SK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vnútrogréckych</a:t>
            </a:r>
            <a:r>
              <a:rPr lang="sk-SK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vojen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snaha ochrániť pred nebezpečenstvom zo strany cudzincov.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 II. chcel, aby členovia spolku </a:t>
            </a:r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spolupracovali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hospodárskom a kultúrnom živote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3400" y="2753380"/>
            <a:ext cx="3142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00B050"/>
                </a:solidFill>
              </a:rPr>
              <a:t>KORINTSKÝ SPOLOK</a:t>
            </a:r>
            <a:endParaRPr lang="sk-SK" sz="2800" b="1" dirty="0">
              <a:solidFill>
                <a:srgbClr val="00B050"/>
              </a:solidFill>
            </a:endParaRPr>
          </a:p>
        </p:txBody>
      </p:sp>
      <p:sp>
        <p:nvSpPr>
          <p:cNvPr id="5" name="Šípka dolu 4"/>
          <p:cNvSpPr/>
          <p:nvPr/>
        </p:nvSpPr>
        <p:spPr>
          <a:xfrm flipH="1">
            <a:off x="1524000" y="2209800"/>
            <a:ext cx="381000" cy="533400"/>
          </a:xfrm>
          <a:prstGeom prst="downArrow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4452862" y="2743200"/>
            <a:ext cx="3395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dirty="0" smtClean="0"/>
              <a:t>Súčasťou grécke štáty </a:t>
            </a:r>
            <a:br>
              <a:rPr lang="sk-SK" sz="2800" dirty="0" smtClean="0"/>
            </a:br>
            <a:r>
              <a:rPr lang="sk-SK" sz="2800" dirty="0" smtClean="0"/>
              <a:t>okrem Sparty</a:t>
            </a:r>
            <a:endParaRPr lang="sk-SK" sz="2800" dirty="0"/>
          </a:p>
        </p:txBody>
      </p:sp>
      <p:sp>
        <p:nvSpPr>
          <p:cNvPr id="7" name="Šípka dolu 6"/>
          <p:cNvSpPr/>
          <p:nvPr/>
        </p:nvSpPr>
        <p:spPr>
          <a:xfrm rot="16200000" flipH="1">
            <a:off x="3848100" y="2705100"/>
            <a:ext cx="457200" cy="68580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MACEDÓNSKY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 Alexandrovi Macedónskemu sa vzbúrili Macedónčania a Gréci. </a:t>
            </a:r>
          </a:p>
          <a:p>
            <a:pPr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Šípka dolu 3"/>
          <p:cNvSpPr/>
          <p:nvPr/>
        </p:nvSpPr>
        <p:spPr>
          <a:xfrm>
            <a:off x="1524000" y="2667000"/>
            <a:ext cx="381000" cy="45720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81000" y="3200400"/>
            <a:ext cx="36387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Vzburu Alexander potlačil</a:t>
            </a:r>
            <a:endParaRPr lang="sk-SK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Šípka dolu 5"/>
          <p:cNvSpPr/>
          <p:nvPr/>
        </p:nvSpPr>
        <p:spPr>
          <a:xfrm rot="16200000">
            <a:off x="4114800" y="3200400"/>
            <a:ext cx="381000" cy="533400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4648200" y="3200400"/>
            <a:ext cx="367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Zaútočil na Perzskú ríšu</a:t>
            </a:r>
            <a:endParaRPr lang="sk-S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ípka dolu 7"/>
          <p:cNvSpPr/>
          <p:nvPr/>
        </p:nvSpPr>
        <p:spPr>
          <a:xfrm>
            <a:off x="6553200" y="3733800"/>
            <a:ext cx="3810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5334000" y="4267200"/>
            <a:ext cx="3147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Zakladal nové mestá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Šípka dolu 9"/>
          <p:cNvSpPr/>
          <p:nvPr/>
        </p:nvSpPr>
        <p:spPr>
          <a:xfrm>
            <a:off x="6553200" y="4800600"/>
            <a:ext cx="3810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5724301" y="533400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ALEXANDRIA</a:t>
            </a:r>
            <a:endParaRPr lang="sk-S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ázok 11" descr="banner.jpg"/>
          <p:cNvPicPr>
            <a:picLocks noChangeAspect="1"/>
          </p:cNvPicPr>
          <p:nvPr/>
        </p:nvPicPr>
        <p:blipFill>
          <a:blip r:embed="rId2" cstate="print"/>
          <a:srcRect r="21667"/>
          <a:stretch>
            <a:fillRect/>
          </a:stretch>
        </p:blipFill>
        <p:spPr>
          <a:xfrm>
            <a:off x="223325" y="4191000"/>
            <a:ext cx="4958275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400"/>
                            </p:stCondLst>
                            <p:childTnLst>
                              <p:par>
                                <p:cTn id="4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9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9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alexand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3557"/>
            <a:ext cx="8534400" cy="6658243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Alexander Macedónsky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snažil vytvoriť ríšu s hlavným mestom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vytvorenie nového národu. </a:t>
            </a:r>
          </a:p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Zomrel v r. 323 pred Kr.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následky zranenia, vyčerpania a chorôb.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babylon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52400" y="3438525"/>
            <a:ext cx="5848350" cy="3267075"/>
          </a:xfrm>
          <a:prstGeom prst="rect">
            <a:avLst/>
          </a:prstGeom>
        </p:spPr>
      </p:pic>
      <p:pic>
        <p:nvPicPr>
          <p:cNvPr id="5" name="Obrázok 4" descr="7_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400" y="3200400"/>
            <a:ext cx="2235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Alexandrovej smrti sa ríša rozpadla na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samostatné helenistické štáty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Ríšu si rozdelili  vojenský velitelia Alexandrovej armády.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 helenistických štátov súvisel s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útokmi Rimanov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r>
              <a:rPr lang="sk-SK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</a:t>
            </a:r>
            <a:r>
              <a:rPr lang="sk-SK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Ptolemaiovci</a:t>
            </a:r>
            <a:endParaRPr lang="sk-SK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Grécko a Macedónsko</a:t>
            </a:r>
            <a:r>
              <a:rPr lang="sk-SK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Antigonovci</a:t>
            </a:r>
            <a:endParaRPr lang="sk-SK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 Ázia </a:t>
            </a:r>
            <a:r>
              <a:rPr lang="sk-SK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Attalovci</a:t>
            </a:r>
            <a:endParaRPr lang="sk-SK" sz="3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Mezopotánia</a:t>
            </a:r>
            <a:r>
              <a:rPr lang="sk-SK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k-SK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Seleukovci</a:t>
            </a:r>
            <a:endParaRPr lang="sk-SK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acedoni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47" y="838200"/>
            <a:ext cx="8833853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187</Words>
  <Application>Microsoft Office PowerPoint</Application>
  <PresentationFormat>Prezentácia na obrazovke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Lucida Sans Unicode</vt:lpstr>
      <vt:lpstr>Motív Office</vt:lpstr>
      <vt:lpstr>MACEDÓNIA  A  HELENISTICKÝ SVET</vt:lpstr>
      <vt:lpstr>MACEDÓNIA </vt:lpstr>
      <vt:lpstr>Prezentácia programu PowerPoint</vt:lpstr>
      <vt:lpstr>ALEXANDER MACEDÓNSKY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Naty</dc:creator>
  <cp:lastModifiedBy>HP</cp:lastModifiedBy>
  <cp:revision>35</cp:revision>
  <dcterms:created xsi:type="dcterms:W3CDTF">2016-01-04T21:34:18Z</dcterms:created>
  <dcterms:modified xsi:type="dcterms:W3CDTF">2020-12-18T15:08:50Z</dcterms:modified>
</cp:coreProperties>
</file>