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18.12.2020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k/url?sa=i&amp;rct=j&amp;q=&amp;esrc=s&amp;source=images&amp;cd=&amp;ved=0ahUKEwjp1PzMqN_YAhUEb1AKHSw9AccQjRwIBw&amp;url=http%3A%2F%2Fwww.limitamince.sk%2Fmince-matej-korvin&amp;psig=AOvVaw2uHYcHXND2r9lrLfOvPY_f&amp;ust=151628848653583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sk/url?sa=i&amp;rct=j&amp;q=&amp;esrc=s&amp;source=images&amp;cd=&amp;cad=rja&amp;uact=8&amp;ved=0ahUKEwiax6LDqd_YAhUNa1AKHZA2DK8QjRwIBw&amp;url=https%3A%2F%2Fcs.wikipedia.org%2Fwiki%2FMaty%25C3%25A1%25C5%25A1_Korv%25C3%25ADn&amp;psig=AOvVaw2uHYcHXND2r9lrLfOvPY_f&amp;ust=151628848653583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k/url?sa=i&amp;rct=j&amp;q=&amp;esrc=s&amp;source=images&amp;cd=&amp;cad=rja&amp;uact=8&amp;ved=0ahUKEwjVm9L4pN_YAhUL36QKHX2iA5IQjRwIBw&amp;url=http%3A%2F%2Fforum.valka.cz%2Ftopic%2Fview%2F21751%2FMatyas-Korvin&amp;psig=AOvVaw2uHYcHXND2r9lrLfOvPY_f&amp;ust=15162884865358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k/url?sa=i&amp;rct=j&amp;q=&amp;esrc=s&amp;source=images&amp;cd=&amp;cad=rja&amp;uact=8&amp;ved=0ahUKEwjw5vOMp9_YAhUQK1AKHbTMCcgQjRwIBw&amp;url=http%3A%2F%2Fwww.limitamince.sk%2Fmince-matej-korvin&amp;psig=AOvVaw2uHYcHXND2r9lrLfOvPY_f&amp;ust=15162884865358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sk/url?sa=i&amp;rct=j&amp;q=&amp;esrc=s&amp;source=images&amp;cd=&amp;cad=rja&amp;uact=8&amp;ved=0ahUKEwjA5JLFp9_YAhUHKFAKHesWD9AQjRwIBw&amp;url=https%3A%2F%2Fwww.postoveznamky.sk%2Fmatej-korvin-renesancia-a-humanizmus&amp;psig=AOvVaw2uHYcHXND2r9lrLfOvPY_f&amp;ust=15162884865358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sk/url?sa=i&amp;rct=j&amp;q=&amp;esrc=s&amp;source=images&amp;cd=&amp;cad=rja&amp;uact=8&amp;ved=0ahUKEwj5z5P2qN_YAhVKYlAKHcZfDwMQjRwIBw&amp;url=http%3A%2F%2Fnumizmat.sk%2Fmagnetka-matej-korvin-patina&amp;psig=AOvVaw2uHYcHXND2r9lrLfOvPY_f&amp;ust=1516288486535834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77200" cy="2286001"/>
          </a:xfrm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Kráľ s havranom v erbe</a:t>
            </a:r>
            <a:br>
              <a:rPr lang="sk-SK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Matej </a:t>
            </a:r>
            <a:r>
              <a:rPr lang="sk-SK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Korvín</a:t>
            </a:r>
            <a:endParaRPr lang="sk-SK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6800" y="5931877"/>
            <a:ext cx="4876800" cy="545123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/>
              <a:t>DEJEPIS pre 7. ročník</a:t>
            </a:r>
            <a:endParaRPr lang="sk-SK" b="1" dirty="0"/>
          </a:p>
        </p:txBody>
      </p:sp>
      <p:pic>
        <p:nvPicPr>
          <p:cNvPr id="2050" name="Picture 2" descr="Výsledok vyhľadávania obrázkov pre dopyt matej korvi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667001"/>
            <a:ext cx="3505200" cy="3743325"/>
          </a:xfrm>
          <a:prstGeom prst="rect">
            <a:avLst/>
          </a:prstGeom>
          <a:noFill/>
        </p:spPr>
      </p:pic>
      <p:pic>
        <p:nvPicPr>
          <p:cNvPr id="2052" name="Picture 4" descr="Výsledok vyhľadávania obrázkov pre dopyt matej korvi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362200"/>
            <a:ext cx="29718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smrti Albrechta Habsburského → boje o trón</a:t>
            </a:r>
          </a:p>
          <a:p>
            <a:pPr lvl="0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smrti Ladislava Pohrobka – uhorská šľachta zvolila za kráľa </a:t>
            </a:r>
            <a:r>
              <a:rPr lang="sk-SK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Mateja </a:t>
            </a:r>
            <a:r>
              <a:rPr lang="sk-SK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Huňadyho</a:t>
            </a:r>
            <a:r>
              <a:rPr lang="sk-SK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(Korvína)</a:t>
            </a:r>
            <a:endParaRPr lang="sk-SK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1458 – 1490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vláda Mateja Korvína</a:t>
            </a:r>
            <a:r>
              <a:rPr lang="sk-SK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(začal ako 15-ročný)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prívlastok Korvín získal</a:t>
            </a:r>
          </a:p>
          <a:p>
            <a:pPr>
              <a:buNone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podľa rodového znaku, na</a:t>
            </a:r>
          </a:p>
          <a:p>
            <a:pPr>
              <a:buNone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ktorom bol zobrazený</a:t>
            </a:r>
          </a:p>
          <a:p>
            <a:pPr>
              <a:buNone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havran (lat. </a:t>
            </a:r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corvus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Výsledok vyhľadávania obrázkov pre dopyt matej korvi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5814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lvl="0"/>
            <a:r>
              <a:rPr lang="sk-SK" sz="3600" dirty="0" err="1" smtClean="0"/>
              <a:t>vysporiadal</a:t>
            </a:r>
            <a:r>
              <a:rPr lang="sk-SK" sz="3600" dirty="0" smtClean="0"/>
              <a:t> sa s </a:t>
            </a:r>
            <a:r>
              <a:rPr lang="sk-SK" sz="3600" dirty="0" err="1" smtClean="0"/>
              <a:t>jiskrovcami</a:t>
            </a:r>
            <a:r>
              <a:rPr lang="sk-SK" sz="3600" dirty="0" smtClean="0"/>
              <a:t> a </a:t>
            </a:r>
            <a:r>
              <a:rPr lang="sk-SK" sz="3600" dirty="0" err="1" smtClean="0"/>
              <a:t>bratríkmi</a:t>
            </a:r>
            <a:endParaRPr lang="sk-SK" sz="3600" dirty="0" smtClean="0"/>
          </a:p>
          <a:p>
            <a:pPr lvl="0"/>
            <a:r>
              <a:rPr lang="sk-SK" sz="3600" dirty="0" smtClean="0"/>
              <a:t>pokoril odbojných veľmožov</a:t>
            </a:r>
          </a:p>
          <a:p>
            <a:pPr lvl="0"/>
            <a:r>
              <a:rPr lang="sk-SK" sz="3600" dirty="0" smtClean="0"/>
              <a:t>reformátor -  </a:t>
            </a:r>
            <a:r>
              <a:rPr lang="sk-SK" sz="3600" b="1" dirty="0" smtClean="0">
                <a:solidFill>
                  <a:srgbClr val="00B050"/>
                </a:solidFill>
              </a:rPr>
              <a:t>daňová reforma</a:t>
            </a:r>
          </a:p>
          <a:p>
            <a:pPr lvl="0"/>
            <a:r>
              <a:rPr lang="sk-SK" sz="3600" dirty="0" smtClean="0"/>
              <a:t>vybudoval silnú armádu – </a:t>
            </a:r>
            <a:r>
              <a:rPr lang="sk-SK" sz="3600" b="1" dirty="0" smtClean="0">
                <a:solidFill>
                  <a:srgbClr val="00B050"/>
                </a:solidFill>
              </a:rPr>
              <a:t>Čierny pluk</a:t>
            </a:r>
            <a:endParaRPr lang="sk-SK" sz="3600" dirty="0" smtClean="0">
              <a:solidFill>
                <a:srgbClr val="00B050"/>
              </a:solidFill>
            </a:endParaRPr>
          </a:p>
          <a:p>
            <a:pPr lvl="0"/>
            <a:r>
              <a:rPr lang="sk-SK" sz="3600" dirty="0" smtClean="0"/>
              <a:t>podporoval rozvoj remesiel, obchodu a baníctva</a:t>
            </a:r>
          </a:p>
          <a:p>
            <a:pPr lvl="0"/>
            <a:r>
              <a:rPr lang="sk-SK" sz="3600" dirty="0" smtClean="0"/>
              <a:t>pokus o oživenie hospodárskeho života v Uhorsku, </a:t>
            </a:r>
            <a:r>
              <a:rPr lang="sk-SK" sz="3600" b="1" dirty="0" smtClean="0">
                <a:solidFill>
                  <a:srgbClr val="00B050"/>
                </a:solidFill>
              </a:rPr>
              <a:t>modernizácia súdnictva</a:t>
            </a:r>
            <a:r>
              <a:rPr lang="sk-SK" sz="3600" dirty="0" smtClean="0"/>
              <a:t>, posilnenie moci panovníka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prívlastok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spravodlivý kráľ</a:t>
            </a:r>
          </a:p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sídlo Mateja Korvína =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Budín</a:t>
            </a:r>
            <a:r>
              <a:rPr lang="sk-SK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podporoval rozvoj vzdelanosti a umenia = založil univerzitu v Uhorsku </a:t>
            </a:r>
            <a:r>
              <a:rPr lang="sk-SK" sz="3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Academiu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Istropolitanu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BA (1465)</a:t>
            </a:r>
            <a:r>
              <a:rPr lang="sk-SK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neskôr zanikla pre nedostatok financií (1486)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Výsledok vyhľadávania obrázkov pre dopyt matej korvi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114675"/>
            <a:ext cx="2857500" cy="374332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181600" y="54864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Erb kráľa Mateja Korvína</a:t>
            </a:r>
            <a:endParaRPr lang="sk-SK" b="1" dirty="0"/>
          </a:p>
        </p:txBody>
      </p:sp>
      <p:pic>
        <p:nvPicPr>
          <p:cNvPr id="16388" name="Picture 4" descr="Výsledok vyhľadávania obrázkov pre dopyt matej korvi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733800"/>
            <a:ext cx="2867025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8434" name="Picture 2" descr="Výsledok vyhľadávania obrázkov pre dopyt matej korv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915400" cy="6721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zomrel v r. 1490 vo Viedni na mozgovú mŕtvicu</a:t>
            </a:r>
          </a:p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nemal mužského potomka, zvolený bol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Vladislav II. </a:t>
            </a:r>
            <a:r>
              <a:rPr lang="sk-SK" sz="33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Jagelovský</a:t>
            </a:r>
            <a:endParaRPr lang="sk-SK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ustupoval požiadavkám šľachty, prikyvoval</a:t>
            </a:r>
          </a:p>
          <a:p>
            <a:pPr lvl="1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za jeho vlády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sedliacke povstanie Juraja Dóžu</a:t>
            </a:r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1514</a:t>
            </a:r>
            <a:endParaRPr lang="sk-SK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k-SK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1525 – 1526</a:t>
            </a:r>
            <a:r>
              <a:rPr lang="sk-SK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banícke povstanie</a:t>
            </a:r>
            <a:endParaRPr lang="sk-SK" sz="33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rozvrat Uhorska bol zavŕšený v r. </a:t>
            </a:r>
            <a:r>
              <a:rPr lang="sk-SK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1526</a:t>
            </a:r>
            <a:r>
              <a:rPr lang="sk-SK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bitkou pri Moháči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Prezentácia na obrazovke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Motív Office</vt:lpstr>
      <vt:lpstr>Kráľ s havranom v erbe - Matej Korvín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Kráľ s havranom v erbe -  Matej Korvín</dc:title>
  <dc:creator>Zuzka</dc:creator>
  <cp:lastModifiedBy>HP</cp:lastModifiedBy>
  <cp:revision>2</cp:revision>
  <dcterms:created xsi:type="dcterms:W3CDTF">2018-01-17T15:10:22Z</dcterms:created>
  <dcterms:modified xsi:type="dcterms:W3CDTF">2020-12-18T15:17:05Z</dcterms:modified>
</cp:coreProperties>
</file>