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3E9C20-4ED9-48FF-81B0-BB604F364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42A9EB-E2C0-4120-866F-BF1EF0677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B1A62B-0EF8-4E26-8898-1AB78B29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BAA663-745A-4A60-B8E0-F304BF91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FAD9BE-A6E9-486E-8C5F-46D08A40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34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54B9F7-CB6E-4E8E-9551-390FB334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88A1804-00C0-4707-9AF7-8FF7F5CCE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89BCB9-94BF-4BAA-A23E-C64CD990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849660-75C8-464A-BA21-910D9A08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EBB7C0-4A37-4EDB-A921-503AAFBD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04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D0BA665-13EE-449B-9E14-15BE97714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54AD14C-D912-41D9-B03C-D3E499902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F822CF-BA9A-4345-AD72-2CE2262E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EDCC50-0F0D-41E3-A0F6-F068A583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F28D99-4EB4-4853-9C2F-3C678B53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11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54CDB9-94B1-44EC-BF22-6662C4E2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5D0CF1-92B4-4998-BB8E-6936E3E5F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3D1AD9-6BE1-44C4-9FDA-5FED5529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F4702A-E826-4310-BB41-C68E3F64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8D3E18-2C7E-4725-BC75-4996D01F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56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2D879-635F-4227-A1CD-6D52008B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9B114E-06ED-4C80-B55C-8A80A130F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4F7C2F-21A3-44A9-A2F3-2715FBB2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E6679-3B25-4237-8428-8058AF02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CD2A22-D6D9-453E-A6EA-89E374C1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40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390C35-0C0E-474A-BF30-E6705799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AC778B-1471-4905-A3A0-CAB1E9634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5AA423-8401-4696-881C-65A4F3FCA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DB5463-6835-49F6-B7BC-926C549A8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90A262-3834-476E-9CF9-0B2D9652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A7313E-2EED-4619-B9D2-D8211957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70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6D34BA-088A-4072-BF8F-992E87E1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2F1921-DFA7-4690-8493-7CC3515B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0CFC86-4866-4BE6-9A2E-9C4FC63F2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B5430BE-151E-47A9-9F2B-6539354BC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6878B1-5416-4FCE-A293-8DAC6EAD5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D5B8A0-9526-4007-B63A-1464D31A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FE809D3-7661-4636-A0C5-866EE088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D0FA5F7-F45A-49EF-87B3-2003210D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04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72001-6201-4F19-BC7F-2526D92E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508C816-5A31-4B30-B99C-D30C2712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1C31A9-0776-4B86-9C5B-D533A87B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D4A197F-43D5-4B60-B049-2CD0E50F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61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35F5D25-B17A-4811-BD3C-91EB5C50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BFDCC6B-BFB5-4B34-8470-9D148C5D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058971-5EBB-41D3-BCAF-6781BA1D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63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135472-EF80-45E8-9EFA-F0716784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5C842F-C037-40E6-B084-70FD220BE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2B6D6B-0660-4326-B68A-FF78CB476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444775-7139-44D1-B984-9C974621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CCEF1F-7A49-476F-ABD6-EC19822B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FF2A11-954A-4FD4-AA71-1F15B462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51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D0E179-3F3B-4F4A-B3C6-F1617127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4F22008-7B5B-4962-995A-BA247A42F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54409F-36EB-4445-9D53-71CC50DFD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93A463-1088-48A1-9D96-8D762A96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C87113-43F2-49B5-A784-4F7A34EF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D6CFC0-96BB-41A9-BBFF-05E10577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408E469-66A3-4A19-9164-32C35C5E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5CDDC6-E2D9-4F29-A933-E19466731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CEB60F-0474-4FDF-B55A-147C33E36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E174-57B5-4F76-BC9B-CDF3628605DD}" type="datetimeFigureOut">
              <a:rPr lang="pl-PL" smtClean="0"/>
              <a:t>11.06.2020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488E24-1BDD-46D0-AE39-051515173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08A2E1-798F-460B-BD61-D3168601C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A4DE2-1B75-45B7-8DFD-56ADC98A8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50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2BB807-7E5F-4903-8551-C67365ABC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48D132-FC85-46B0-9EF1-4A5CB4944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097E1E1-C291-4F67-9AA8-0411AC8E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714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798182F-5651-4E4D-81EF-8859F7523E15}"/>
              </a:ext>
            </a:extLst>
          </p:cNvPr>
          <p:cNvSpPr txBox="1"/>
          <p:nvPr/>
        </p:nvSpPr>
        <p:spPr>
          <a:xfrm>
            <a:off x="1417983" y="649357"/>
            <a:ext cx="985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CO WIDAĆ I SŁYCHAĆ </a:t>
            </a:r>
          </a:p>
          <a:p>
            <a:pPr algn="ctr"/>
            <a:r>
              <a:rPr lang="pl-PL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NA WIOSENNEJ ŁĄCE…</a:t>
            </a:r>
          </a:p>
        </p:txBody>
      </p:sp>
    </p:spTree>
    <p:extLst>
      <p:ext uri="{BB962C8B-B14F-4D97-AF65-F5344CB8AC3E}">
        <p14:creationId xmlns:p14="http://schemas.microsoft.com/office/powerpoint/2010/main" val="35314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B1A3BE3-1523-4066-9E58-006462CE6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89B03FA-13DE-45CB-AD7D-5574357ECC9B}"/>
              </a:ext>
            </a:extLst>
          </p:cNvPr>
          <p:cNvSpPr txBox="1"/>
          <p:nvPr/>
        </p:nvSpPr>
        <p:spPr>
          <a:xfrm>
            <a:off x="182880" y="270320"/>
            <a:ext cx="1119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Wiosną na łące jest gwarno, kolorowo i wesoło.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7EE9CDA-460E-4070-A568-A7F0A5179A19}"/>
              </a:ext>
            </a:extLst>
          </p:cNvPr>
          <p:cNvSpPr txBox="1"/>
          <p:nvPr/>
        </p:nvSpPr>
        <p:spPr>
          <a:xfrm>
            <a:off x="-182880" y="2351781"/>
            <a:ext cx="11563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Czy pamiętasz jakie owady, zwierzęta i ptaki można spotkać na łące..?</a:t>
            </a:r>
          </a:p>
        </p:txBody>
      </p:sp>
    </p:spTree>
    <p:extLst>
      <p:ext uri="{BB962C8B-B14F-4D97-AF65-F5344CB8AC3E}">
        <p14:creationId xmlns:p14="http://schemas.microsoft.com/office/powerpoint/2010/main" val="26061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B3A9D1-667B-4A08-BB6F-B27803987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E49E7FB-1E7E-4893-AC92-69BD26648A10}"/>
              </a:ext>
            </a:extLst>
          </p:cNvPr>
          <p:cNvSpPr txBox="1"/>
          <p:nvPr/>
        </p:nvSpPr>
        <p:spPr>
          <a:xfrm>
            <a:off x="548640" y="3429000"/>
            <a:ext cx="6372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A teraz zadania dla Ciebie:</a:t>
            </a:r>
          </a:p>
          <a:p>
            <a:r>
              <a:rPr lang="pl-PL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- policz ile jest ważek na jednej gałązce…? </a:t>
            </a:r>
          </a:p>
        </p:txBody>
      </p:sp>
    </p:spTree>
    <p:extLst>
      <p:ext uri="{BB962C8B-B14F-4D97-AF65-F5344CB8AC3E}">
        <p14:creationId xmlns:p14="http://schemas.microsoft.com/office/powerpoint/2010/main" val="37199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0390428-5654-41F7-B7CA-9C1716C87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ACB66EC-7B46-450B-8E69-E0380F26A41F}"/>
              </a:ext>
            </a:extLst>
          </p:cNvPr>
          <p:cNvSpPr txBox="1"/>
          <p:nvPr/>
        </p:nvSpPr>
        <p:spPr>
          <a:xfrm>
            <a:off x="539262" y="4501662"/>
            <a:ext cx="5556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- ile pszczółek siedzi na jednym kwiatku..?</a:t>
            </a:r>
          </a:p>
        </p:txBody>
      </p:sp>
    </p:spTree>
    <p:extLst>
      <p:ext uri="{BB962C8B-B14F-4D97-AF65-F5344CB8AC3E}">
        <p14:creationId xmlns:p14="http://schemas.microsoft.com/office/powerpoint/2010/main" val="29622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B2AE41C-DDF6-473E-850F-65736D56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370DF65-8229-4994-B04E-48B85AF78869}"/>
              </a:ext>
            </a:extLst>
          </p:cNvPr>
          <p:cNvSpPr txBox="1"/>
          <p:nvPr/>
        </p:nvSpPr>
        <p:spPr>
          <a:xfrm>
            <a:off x="295422" y="2086055"/>
            <a:ext cx="519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- ile żabek siedzi na jednym liściu..?</a:t>
            </a:r>
          </a:p>
        </p:txBody>
      </p:sp>
    </p:spTree>
    <p:extLst>
      <p:ext uri="{BB962C8B-B14F-4D97-AF65-F5344CB8AC3E}">
        <p14:creationId xmlns:p14="http://schemas.microsoft.com/office/powerpoint/2010/main" val="34829059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7439915-8085-49DE-A77C-ABD17B36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32EC51A-E52A-4061-ADC1-65F850D3923B}"/>
              </a:ext>
            </a:extLst>
          </p:cNvPr>
          <p:cNvSpPr txBox="1"/>
          <p:nvPr/>
        </p:nvSpPr>
        <p:spPr>
          <a:xfrm>
            <a:off x="211016" y="98474"/>
            <a:ext cx="1007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Nazwij zwierzątka i owady które tu widzisz…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A9DEE36-1E7E-46CF-91BA-A308CD459287}"/>
              </a:ext>
            </a:extLst>
          </p:cNvPr>
          <p:cNvSpPr txBox="1"/>
          <p:nvPr/>
        </p:nvSpPr>
        <p:spPr>
          <a:xfrm>
            <a:off x="8750105" y="5739618"/>
            <a:ext cx="312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BRAWO !!!</a:t>
            </a:r>
          </a:p>
        </p:txBody>
      </p:sp>
    </p:spTree>
    <p:extLst>
      <p:ext uri="{BB962C8B-B14F-4D97-AF65-F5344CB8AC3E}">
        <p14:creationId xmlns:p14="http://schemas.microsoft.com/office/powerpoint/2010/main" val="12500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4302806-EA49-42A4-9063-21A138FA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B9ECB41-FCA8-4E46-A4CF-92F445D19C2E}"/>
              </a:ext>
            </a:extLst>
          </p:cNvPr>
          <p:cNvSpPr txBox="1"/>
          <p:nvPr/>
        </p:nvSpPr>
        <p:spPr>
          <a:xfrm>
            <a:off x="106017" y="331304"/>
            <a:ext cx="11940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Wiosną na łące bardzo dużo się dzieje…</a:t>
            </a:r>
          </a:p>
          <a:p>
            <a:pPr algn="ctr"/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Pośród traw i kwiatów skaczą koniki polne i żabki…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2A3F901-D967-401A-9A9D-9266C6A85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4" y="3429000"/>
            <a:ext cx="2527658" cy="329647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4D32891-665A-41B7-AE41-EBC30E00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591" y="2411896"/>
            <a:ext cx="2530059" cy="414078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703FFD6-EA80-4AD1-BE21-E5458D5E8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69" y="4655340"/>
            <a:ext cx="2530059" cy="189733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9BA1CED-36AB-4743-A665-EEE9534CC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68" y="1892799"/>
            <a:ext cx="1905000" cy="1905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1410C1C-67A4-4C2A-ADF3-FBF86BDCC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24" y="1841837"/>
            <a:ext cx="1902117" cy="190211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50C8BDA-8B56-42CE-8814-72176F1EC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63" y="4282077"/>
            <a:ext cx="1905000" cy="239077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710365E3-54AB-41ED-8AB4-DA2524227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233612"/>
            <a:ext cx="1905000" cy="2390775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C29E75A2-20E5-4D03-B264-854C32951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15" y="4408621"/>
            <a:ext cx="1905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8382C09-A341-4E69-86C3-A4E7D1662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B8B4A6D-DBF1-4119-84F0-5563A4884038}"/>
              </a:ext>
            </a:extLst>
          </p:cNvPr>
          <p:cNvSpPr txBox="1"/>
          <p:nvPr/>
        </p:nvSpPr>
        <p:spPr>
          <a:xfrm>
            <a:off x="3140765" y="477079"/>
            <a:ext cx="763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…nad łąką latają trzmiele…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C667180-6B3B-4429-ADD7-1DA19D9D8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24" y="2160104"/>
            <a:ext cx="1733964" cy="19304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6F53547-9D7A-41C2-AC7B-929DE5FE3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39" y="4679466"/>
            <a:ext cx="2488095" cy="215472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3790DD7-8ECB-4569-A275-022F2C55C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286" y="4679465"/>
            <a:ext cx="2487384" cy="21520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2EF79ED-E959-4C5C-BEA6-9AE799B56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25" y="4679465"/>
            <a:ext cx="2487384" cy="21520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C6A6015-6ECA-4FEB-B07A-EF786CCC1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32" y="4705925"/>
            <a:ext cx="2487384" cy="21520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18D4A52-0D8D-4270-849F-7A0167932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293" y="2462700"/>
            <a:ext cx="1731414" cy="193259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9FE496B-AC2B-47ED-93F5-C8240088E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102" y="1558432"/>
            <a:ext cx="1731414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BE943D7-E3F4-4566-BA60-D135F17D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B66FEC7-4650-441F-B273-97CC18482DCE}"/>
              </a:ext>
            </a:extLst>
          </p:cNvPr>
          <p:cNvSpPr txBox="1"/>
          <p:nvPr/>
        </p:nvSpPr>
        <p:spPr>
          <a:xfrm>
            <a:off x="5976729" y="397565"/>
            <a:ext cx="352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…ważki…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D025CB-7E20-483C-97E0-AFDE18548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08" y="813063"/>
            <a:ext cx="2449996" cy="151323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D4B91DA-77F1-4FCD-BECD-3A3BA36A8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68" y="1999672"/>
            <a:ext cx="1994452" cy="11396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0A95CED-EE8B-42E4-882A-6D2DCC92B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71" y="3139359"/>
            <a:ext cx="2449996" cy="166919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C959DAD1-F0EA-4729-8E06-CAB309F05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33" y="1504371"/>
            <a:ext cx="2061538" cy="10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E5AA202-555C-4A3A-92FA-D18F1F997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18D9545-3BA1-485C-A468-8C518A9F68E1}"/>
              </a:ext>
            </a:extLst>
          </p:cNvPr>
          <p:cNvSpPr txBox="1"/>
          <p:nvPr/>
        </p:nvSpPr>
        <p:spPr>
          <a:xfrm>
            <a:off x="3617843" y="463826"/>
            <a:ext cx="7487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…pszczoły i motyle…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A3176C4-519E-4AA4-8593-F3F3E2686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6" y="3138277"/>
            <a:ext cx="3935896" cy="30842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E490332-3C79-45DB-8EF4-097299807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38" y="3061769"/>
            <a:ext cx="1485900" cy="25336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E878608-9DAC-42AD-9923-7C4D99B3B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69" y="1635539"/>
            <a:ext cx="3631095" cy="26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6B0DE85-CAE4-44E6-94DC-6AD630B9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F2F667E-FECD-4B24-968A-8400307E045F}"/>
              </a:ext>
            </a:extLst>
          </p:cNvPr>
          <p:cNvSpPr txBox="1"/>
          <p:nvPr/>
        </p:nvSpPr>
        <p:spPr>
          <a:xfrm>
            <a:off x="2478157" y="450575"/>
            <a:ext cx="809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…ile tu żuczków i biedronek…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23E4AB-D109-4146-84E7-6F8225C38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118" y="-336607"/>
            <a:ext cx="2857500" cy="28670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2FBCFB-D689-463B-A58D-264410470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" y="3893445"/>
            <a:ext cx="2009775" cy="14763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204A815-38A9-4C5F-8957-34C69D59E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4358723"/>
            <a:ext cx="2381250" cy="23812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71339BD-ED0E-49F5-A1A4-5065005F2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62" y="4358723"/>
            <a:ext cx="2381250" cy="238125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E2ACB13-C3AC-4E83-95E7-DB31CFBFB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12" y="3502508"/>
            <a:ext cx="2009775" cy="147637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14770DF-E3E9-417A-8B0D-AF634C00C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93" y="4699757"/>
            <a:ext cx="1057275" cy="105727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200C6C7-91A5-44CA-939B-CB449169B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77" y="5439395"/>
            <a:ext cx="1057275" cy="1057275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F17C7CF-96A8-4F1E-A3A8-D2CF8F23D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16" y="4857956"/>
            <a:ext cx="1057275" cy="105727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918F000B-1A4D-4578-8112-30A442648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118" y="5162446"/>
            <a:ext cx="1057275" cy="105727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6E27CD25-2432-4AA5-9ABD-89AF23A01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65" y="3502507"/>
            <a:ext cx="20097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71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A2E86C8-6769-44BA-BFB0-9B0BDCB7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85" y="0"/>
            <a:ext cx="12576516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97CC28D-A5CA-451E-AE71-468D785EB8EE}"/>
              </a:ext>
            </a:extLst>
          </p:cNvPr>
          <p:cNvSpPr txBox="1"/>
          <p:nvPr/>
        </p:nvSpPr>
        <p:spPr>
          <a:xfrm>
            <a:off x="2663687" y="172279"/>
            <a:ext cx="1016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…są też polne myszki, ślimaki i kret…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D59E720-4B38-44B4-889C-F70C35F5D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14" y="5326544"/>
            <a:ext cx="3336317" cy="159026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C171360-50BF-4614-B50A-EAD3218D9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3" y="3685734"/>
            <a:ext cx="3336317" cy="143490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CCBEBE7-E787-4EF5-B6C8-FAB7B8B0D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62" y="5326544"/>
            <a:ext cx="2305050" cy="11049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18654F0-1D6E-4BC2-A6CA-0407644E7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14" y="5417819"/>
            <a:ext cx="2286000" cy="1143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4B3D1AA-1248-412B-8F89-8DF4BDD6C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12" y="5256818"/>
            <a:ext cx="1814000" cy="1244352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43F8FB8-A920-46EE-A532-BD75894D0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308970"/>
            <a:ext cx="1552939" cy="2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34B57D4-064B-46A1-9EB2-33F15320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162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B6CA490-EF32-4CAE-9859-2736ABF8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55" y="4093698"/>
            <a:ext cx="3629463" cy="264472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8B746F2-4D08-461F-90A9-4574AD3BF8D4}"/>
              </a:ext>
            </a:extLst>
          </p:cNvPr>
          <p:cNvSpPr txBox="1"/>
          <p:nvPr/>
        </p:nvSpPr>
        <p:spPr>
          <a:xfrm>
            <a:off x="295422" y="295422"/>
            <a:ext cx="633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…na łące swoje gniazdo zakłada ptak – czajka…</a:t>
            </a:r>
          </a:p>
        </p:txBody>
      </p:sp>
    </p:spTree>
    <p:extLst>
      <p:ext uri="{BB962C8B-B14F-4D97-AF65-F5344CB8AC3E}">
        <p14:creationId xmlns:p14="http://schemas.microsoft.com/office/powerpoint/2010/main" val="33464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2E79654-8564-4F88-B3B3-67E5B955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CDAFA58-C58A-42C1-8D8C-F846C448B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74" y="436098"/>
            <a:ext cx="1428750" cy="12382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7176156-36D8-4EB4-B0F3-4DF26DA51160}"/>
              </a:ext>
            </a:extLst>
          </p:cNvPr>
          <p:cNvSpPr txBox="1"/>
          <p:nvPr/>
        </p:nvSpPr>
        <p:spPr>
          <a:xfrm>
            <a:off x="134376" y="436098"/>
            <a:ext cx="11380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…od czasu do czasu na łące pojawiają się też bociany…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54E46BD-19C9-4099-A5B2-E4A35E969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6" y="1529078"/>
            <a:ext cx="1707613" cy="12954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FC04116-03DD-4295-98DD-9F73723E0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53" y="3928989"/>
            <a:ext cx="1714500" cy="250932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64E4B57-2A12-4318-B1A9-DC3F8DF53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76" y="1674348"/>
            <a:ext cx="1834222" cy="12954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818D32AA-800F-4036-9EA4-197A36EE9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9" y="2969748"/>
            <a:ext cx="3036717" cy="4043143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DEC90529-42E6-4614-B4A3-729E672CC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067" y="2969748"/>
            <a:ext cx="2649491" cy="37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143</Words>
  <Application>Microsoft Office PowerPoint</Application>
  <PresentationFormat>Panoramiczny</PresentationFormat>
  <Paragraphs>19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Kruszyna</dc:creator>
  <cp:lastModifiedBy>48728</cp:lastModifiedBy>
  <cp:revision>17</cp:revision>
  <dcterms:created xsi:type="dcterms:W3CDTF">2020-05-03T08:08:28Z</dcterms:created>
  <dcterms:modified xsi:type="dcterms:W3CDTF">2020-06-11T20:06:53Z</dcterms:modified>
</cp:coreProperties>
</file>