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7" r:id="rId6"/>
    <p:sldId id="277" r:id="rId7"/>
    <p:sldId id="278" r:id="rId8"/>
    <p:sldId id="264" r:id="rId9"/>
    <p:sldId id="279" r:id="rId10"/>
    <p:sldId id="281" r:id="rId11"/>
    <p:sldId id="282" r:id="rId12"/>
    <p:sldId id="280" r:id="rId13"/>
    <p:sldId id="283" r:id="rId14"/>
    <p:sldId id="269" r:id="rId15"/>
    <p:sldId id="262" r:id="rId16"/>
  </p:sldIdLst>
  <p:sldSz cx="12188825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>
      <p:cViewPr varScale="1">
        <p:scale>
          <a:sx n="45" d="100"/>
          <a:sy n="45" d="100"/>
        </p:scale>
        <p:origin x="552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2.8.2016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2.8.2016</a:t>
            </a:r>
            <a:endParaRPr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sem a upravte štýl predlohy textu</a:t>
            </a:r>
          </a:p>
          <a:p>
            <a:pPr lvl="1" rtl="0"/>
            <a:r>
              <a:t>Druhá úroveň</a:t>
            </a:r>
          </a:p>
          <a:p>
            <a:pPr lvl="2" rtl="0"/>
            <a:r>
              <a:t>Tretia úroveň</a:t>
            </a:r>
          </a:p>
          <a:p>
            <a:pPr lvl="3" rtl="0"/>
            <a:r>
              <a:t>Štvrtá úroveň</a:t>
            </a:r>
          </a:p>
          <a:p>
            <a:pPr lvl="4" rtl="0"/>
            <a:r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az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az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8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az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az snímky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0D00EA6-0821-4AC5-933C-321AA65453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smtClean="0"/>
              <a:t>Upravte štýl predlohy podnadpisov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2.8.2016</a:t>
            </a:r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2.8.2016</a:t>
            </a:r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2.8.2016</a:t>
            </a:r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2.8.2016</a:t>
            </a:r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2.8.2016</a:t>
            </a:r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2.8.2016</a:t>
            </a:r>
            <a:endParaRPr lang="en-US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2.8.2016</a:t>
            </a:r>
            <a:endParaRPr lang="en-US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2.8.2016</a:t>
            </a:r>
            <a:endParaRPr lang="en-US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2.8.2016</a:t>
            </a:r>
            <a:endParaRPr lang="en-US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sk-SK" smtClean="0"/>
              <a:t>Upravte štýly predlohy textu</a:t>
            </a:r>
            <a:endParaRPr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2.8.2016</a:t>
            </a:r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rázok 2" descr="Prázdny zástupný objekt na pridanie obrázka. Kliknite na zástupný objekt a vyberte požadovaný obrázok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 smtClean="0"/>
              <a:t>Ak chcete pridať obrázok, kliknite na ikonu</a:t>
            </a:r>
            <a:endParaRPr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"/>
              <a:t>Upraviť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2.8.2016</a:t>
            </a:r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ŠALAMÚNOVA MÚDROSŤ</a:t>
            </a:r>
            <a:endParaRPr lang="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r>
              <a:rPr lang="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ežiš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povedal:</a:t>
            </a:r>
            <a:r>
              <a:rPr lang="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Proste a dostanete! Hľadajte a nájdete! Klopte a otvoria vám! Lebo každý, kto prosí, dostane, a kto hľadá, nájde, a kto klope, tomu otvoria. </a:t>
            </a:r>
            <a:endParaRPr lang="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2483" y="1556792"/>
            <a:ext cx="5446341" cy="2880320"/>
          </a:xfrm>
        </p:spPr>
        <p:txBody>
          <a:bodyPr rtlCol="0">
            <a:normAutofit fontScale="90000"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Nato sa ozval kráľ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povedal: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Dajte tamtej živé dieťa a nezabíjajte ho,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jeho matkou.“!  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908720"/>
            <a:ext cx="6732240" cy="504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907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7390556" y="1844824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erif"/>
              </a:rPr>
              <a:t>Celý Izrael sa dopočul o rozsudku, ktorý vyniesol kráľ, a báli sa kráľa, lebo vedeli, že je v ňom Božia múdrosť, keď vynáša rozsudok</a:t>
            </a:r>
            <a:r>
              <a:rPr lang="sk-SK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erif"/>
              </a:rPr>
              <a:t>.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2" y="692696"/>
            <a:ext cx="7271792" cy="545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sk-S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ROZPRÁVAJ SA S BOHOM!</a:t>
            </a:r>
            <a:endParaRPr lang="sk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053852" y="2060848"/>
            <a:ext cx="9433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Šalamún</a:t>
            </a: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prosil</a:t>
            </a: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Boha</a:t>
            </a: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hu-H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</a:t>
            </a: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urobil</a:t>
            </a: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múdrym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hu-H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</a:t>
            </a: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budeš</a:t>
            </a: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Boha</a:t>
            </a: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prosiť</a:t>
            </a: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dnes</a:t>
            </a: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804" y="116632"/>
            <a:ext cx="11161241" cy="2448272"/>
          </a:xfrm>
        </p:spPr>
        <p:txBody>
          <a:bodyPr rtlCol="0">
            <a:noAutofit/>
          </a:bodyPr>
          <a:lstStyle/>
          <a:p>
            <a:pPr algn="ctr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Dávid bol kráľom 40 rokov a Boh povedal, že to bol "[muž] ... , ktorý vždy bude plniť moju vôľu" (Skutky 13:22). Dávid mal mnoho synov a niektorí z nich sa pokúsili stať sa ďalším kráľom - bojom. Boh sa však už rozhodol, kto bude tým najvhodnejším kráľom: Šalamún. Predtým, ako zomrel, odovzdal Dávid Šalamúnovi mnoho dobrých rád.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Najdôležitejšou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bolo kráčať po Božích cestách a dodržiavať jeho zákony.</a:t>
            </a:r>
            <a:b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Potom, čo sa stal kráľom, sa išiel Šalamún modliť k Bohu...</a:t>
            </a:r>
            <a:endParaRPr lang="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13" y="2708920"/>
            <a:ext cx="763284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827" y="381000"/>
            <a:ext cx="10945217" cy="815752"/>
          </a:xfrm>
        </p:spPr>
        <p:txBody>
          <a:bodyPr rtlCol="0">
            <a:noAutofit/>
          </a:bodyPr>
          <a:lstStyle/>
          <a:p>
            <a:pPr algn="ctr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Šalamún prosil Boha o dar múdrosti. Boha to potešilo a urobil z neho najmúdrejšieho aj najbohatšieho kráľa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877" y="1772816"/>
            <a:ext cx="9264352" cy="4632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álna bublina 2"/>
          <p:cNvSpPr/>
          <p:nvPr/>
        </p:nvSpPr>
        <p:spPr>
          <a:xfrm>
            <a:off x="6382444" y="1412776"/>
            <a:ext cx="4320480" cy="1944216"/>
          </a:xfrm>
          <a:prstGeom prst="wedgeEllipseCallout">
            <a:avLst>
              <a:gd name="adj1" fmla="val -30175"/>
              <a:gd name="adj2" fmla="val 701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4" name="Obdĺžnik 3"/>
          <p:cNvSpPr/>
          <p:nvPr/>
        </p:nvSpPr>
        <p:spPr>
          <a:xfrm>
            <a:off x="6516176" y="1907830"/>
            <a:ext cx="4198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solidFill>
                  <a:srgbClr val="000000"/>
                </a:solidFill>
                <a:latin typeface="arial" panose="020B0604020202020204" pitchFamily="34" charset="0"/>
              </a:rPr>
              <a:t>"Obdaruj svojho služobníka schopnosťou spravovať tvoj ľud a rozlišovať medzi dobrým a zlým. Kto by inak mohol spravovať tento taký mohutný ľud</a:t>
            </a:r>
            <a:r>
              <a:rPr lang="sk-SK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?!„ </a:t>
            </a:r>
            <a:r>
              <a:rPr lang="sk-SK" sz="1400" dirty="0"/>
              <a:t>1. Kráľov 3:9.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6687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827" y="381000"/>
            <a:ext cx="10945217" cy="1319808"/>
          </a:xfrm>
        </p:spPr>
        <p:txBody>
          <a:bodyPr rtlCol="0">
            <a:noAutofit/>
          </a:bodyPr>
          <a:lstStyle/>
          <a:p>
            <a:pPr algn="ctr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to znamená, byť 'múdry'? Je to viac ako byť šikovný alebo veci vedieť - ale aké slová by si použil na opísanie niekoho, kto je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múdry?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Šalamún sa preslávil múdrymi rozsudkami. </a:t>
            </a:r>
            <a:endParaRPr lang="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57" y="1916832"/>
            <a:ext cx="785585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7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756" y="381000"/>
            <a:ext cx="11737304" cy="5712296"/>
          </a:xfrm>
        </p:spPr>
        <p:txBody>
          <a:bodyPr rtlCol="0"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prišli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kráľovi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neviestky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predstúpili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neho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Jedna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žien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povedala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„S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dovolením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ja a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táto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bývame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istom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porodila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nej v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tretí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deň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mojom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zľahnutí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porodila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aj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táto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Boli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v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nebol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cudzí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boli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noci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zomrel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synček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tejto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ženy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lebo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priľahla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Vprostred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noci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vstala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vzala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spovedľa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mňa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môjho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tvoja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služobnica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spala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položila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prsia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svojho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mŕtveho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však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položila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prsia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ráno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vstala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chcela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nadojčiť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svojho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mŕtvy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naň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pozrela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vidna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nebol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môj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ktorého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porodila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 </a:t>
            </a:r>
            <a:endParaRPr lang="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10436" y="2077244"/>
            <a:ext cx="5616624" cy="3168352"/>
          </a:xfrm>
        </p:spPr>
        <p:txBody>
          <a:bodyPr rtlCol="0">
            <a:normAutofit fontScale="90000"/>
          </a:bodyPr>
          <a:lstStyle/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druhá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povedala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„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naopak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živý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môj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mŕtvy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tvoj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vravela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mŕtvy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tvoj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živý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môj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dohovárali sa pred kráľom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692696"/>
            <a:ext cx="5937448" cy="59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98468" y="1916832"/>
            <a:ext cx="5328592" cy="3528392"/>
          </a:xfrm>
        </p:spPr>
        <p:txBody>
          <a:bodyPr rtlCol="0">
            <a:normAutofit fontScale="90000"/>
          </a:bodyPr>
          <a:lstStyle/>
          <a:p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rozkázal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kráľ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Doneste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meč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!“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Doniesli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meč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kráľa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kráľ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povedal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Pretnite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živé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dieťa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dvoje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dajte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polovicu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jednej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polovicu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druhej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!“  </a:t>
            </a:r>
            <a:endParaRPr lang="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643271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117" y="0"/>
            <a:ext cx="12037707" cy="1844824"/>
          </a:xfrm>
        </p:spPr>
        <p:txBody>
          <a:bodyPr rtlCol="0">
            <a:normAutofit/>
          </a:bodyPr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Nato žena, ktorej syn bol živý, povedala kráľovi, lebo sa pohla jej láska k vlastnému dieťaťu: „S dovolením, pane! Dajte jej živé dieťa, a nezabíjajte ho!“! </a:t>
            </a:r>
            <a:endParaRPr lang="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52" y="1844823"/>
            <a:ext cx="6580280" cy="49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1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9627" y="1916832"/>
            <a:ext cx="5688632" cy="2808312"/>
          </a:xfrm>
        </p:spPr>
        <p:txBody>
          <a:bodyPr rtlCol="0">
            <a:norm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Druhá však vravela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Nech nie je ani moje,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tvoje!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Pretnite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!“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-2877"/>
            <a:ext cx="5849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9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kojný 16: 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5_TF02801109" id="{E5AAEB5E-85FD-460F-9257-119A42517A49}" vid="{124E690E-A057-4730-B942-E792346B111E}"/>
    </a:ext>
  </a:extLst>
</a:theme>
</file>

<file path=ppt/theme/theme2.xml><?xml version="1.0" encoding="utf-8"?>
<a:theme xmlns:a="http://schemas.openxmlformats.org/drawingml/2006/main" name="Motív balíka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motívom pokojnej prírody (širokouhlý formát)(2)</Template>
  <TotalTime>87</TotalTime>
  <Words>603</Words>
  <Application>Microsoft Office PowerPoint</Application>
  <PresentationFormat>Vlastná</PresentationFormat>
  <Paragraphs>22</Paragraphs>
  <Slides>12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arial</vt:lpstr>
      <vt:lpstr>Euphemia</vt:lpstr>
      <vt:lpstr>Noto Serif</vt:lpstr>
      <vt:lpstr>Pokojný 16: 9</vt:lpstr>
      <vt:lpstr>ŠALAMÚNOVA MÚDROSŤ</vt:lpstr>
      <vt:lpstr>Dávid bol kráľom 40 rokov a Boh povedal, že to bol "[muž] ... , ktorý vždy bude plniť moju vôľu" (Skutky 13:22). Dávid mal mnoho synov a niektorí z nich sa pokúsili stať sa ďalším kráľom - bojom. Boh sa však už rozhodol, kto bude tým najvhodnejším kráľom: Šalamún. Predtým, ako zomrel, odovzdal Dávid Šalamúnovi mnoho dobrých rád.  Najdôležitejšou bolo kráčať po Božích cestách a dodržiavať jeho zákony. Potom, čo sa stal kráľom, sa išiel Šalamún modliť k Bohu...</vt:lpstr>
      <vt:lpstr>Šalamún prosil Boha o dar múdrosti. Boha to potešilo a urobil z neho najmúdrejšieho aj najbohatšieho kráľa.</vt:lpstr>
      <vt:lpstr>Čo to znamená, byť 'múdry'? Je to viac ako byť šikovný alebo veci vedieť - ale aké slová by si použil na opísanie niekoho, kto je múdry? Šalamún sa preslávil múdrymi rozsudkami. </vt:lpstr>
      <vt:lpstr> V tom čase prišli ku kráľovi dve neviestky a predstúpili pred neho. Jedna zo žien povedala: „S dovolením, pane, ja a táto žena bývame v tom istom dome. I porodila som pri nej v dome. Na tretí deň po mojom zľahnutí porodila aj táto žena. Boli sme spolu a v dome nebol s nami nik cudzí; iba my dve sme boli v dome. V noci zomrel synček tejto ženy, lebo ho priľahla.  Vprostred noci vstala, vzala spovedľa mňa môjho syna, keď tvoja služobnica spala, a položila si ho na prsia, svojho mŕtveho syna však položila na moje prsia. Keď som ráno vstala a chcela som nadojčiť svojho syna, bol mŕtvy. Ale keď som sa naň dobre pozrela za vidna, nebol to môj syn, ktorého som porodila.“ </vt:lpstr>
      <vt:lpstr>Ale druhá žena povedala: „Nie, naopak, živý je môj syn a mŕtvy je tvoj syn.“  A tá zasa vravela:  „Nie, ale mŕtvy je tvoj syn  a živý je môj syn.“ A dohovárali sa pred kráľom.   </vt:lpstr>
      <vt:lpstr>Tu rozkázal kráľ:  „Doneste mi meč!“  Doniesli meč pred kráľa a kráľ povedal:   „Pretnite živé dieťa na dvoje  a dajte polovicu jednej  a polovicu druhej!“  </vt:lpstr>
      <vt:lpstr>Nato žena, ktorej syn bol živý, povedala kráľovi, lebo sa pohla jej láska k vlastnému dieťaťu: „S dovolením, pane! Dajte jej živé dieťa, a nezabíjajte ho!“! </vt:lpstr>
      <vt:lpstr>Druhá však vravela:   „Nech nie je ani moje,  ani tvoje!  Pretnite!“!   </vt:lpstr>
      <vt:lpstr>Nato sa ozval kráľ  a povedal:   „Dajte tamtej živé dieťa a nezabíjajte ho,  ona je jeho matkou.“!    </vt:lpstr>
      <vt:lpstr>Prezentácia programu PowerPoint</vt:lpstr>
      <vt:lpstr>ROZPRÁVAJ SA S BOHOM!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SALAMON BÖLCSESSÉGE</dc:title>
  <dc:creator>admin</dc:creator>
  <cp:lastModifiedBy>HP</cp:lastModifiedBy>
  <cp:revision>11</cp:revision>
  <dcterms:created xsi:type="dcterms:W3CDTF">2020-11-18T20:04:43Z</dcterms:created>
  <dcterms:modified xsi:type="dcterms:W3CDTF">2021-01-27T15:14:29Z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