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C9D0F1-3F9F-490D-8D92-FEF8A6E028CB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6E62E2-90E0-4AEF-A721-AC3821D395E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pky.sk/cl/13/1505811/Vybuch-sopky-na-There-sposobil-katastrofu--Tragicky-zanik-europskej-civilizaci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Janka </a:t>
            </a:r>
            <a:r>
              <a:rPr lang="sk-SK" dirty="0" err="1" smtClean="0"/>
              <a:t>Krúteková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sk-SK" dirty="0" smtClean="0"/>
              <a:t>Dávnoveké Grécko – učíme sa pekne podľa  mapy</a:t>
            </a:r>
            <a:br>
              <a:rPr lang="sk-SK" dirty="0" smtClean="0"/>
            </a:br>
            <a:r>
              <a:rPr lang="sk-SK" b="1" dirty="0" smtClean="0"/>
              <a:t>ZAHRAJME SA NA DETEKTÍVOV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4547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Čo skrýva  druhá úloha???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na budúce 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.....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Sparta</a:t>
            </a:r>
            <a:endParaRPr lang="sk-SK" sz="36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5436096" y="1535113"/>
            <a:ext cx="3250704" cy="639762"/>
          </a:xfrm>
        </p:spPr>
        <p:txBody>
          <a:bodyPr>
            <a:noAutofit/>
          </a:bodyPr>
          <a:lstStyle/>
          <a:p>
            <a:r>
              <a:rPr lang="sk-SK" sz="3600" dirty="0" smtClean="0"/>
              <a:t>Atény</a:t>
            </a:r>
            <a:endParaRPr lang="sk-SK" sz="3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29993"/>
            <a:ext cx="3733800" cy="2322014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3109912"/>
            <a:ext cx="2114550" cy="2162175"/>
          </a:xfrm>
        </p:spPr>
      </p:pic>
    </p:spTree>
    <p:extLst>
      <p:ext uri="{BB962C8B-B14F-4D97-AF65-F5344CB8AC3E}">
        <p14:creationId xmlns:p14="http://schemas.microsoft.com/office/powerpoint/2010/main" val="314242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206084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ZDROJE: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http://www.topky.sk/cl/13/1505811/Vybuch-sopky-na-There-sposobil-katastrofu--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Tragicky-zanik-europskej-civilizacie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Krasnovský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kol.:Dejepis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 6.ročník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ZŠ.Bratislava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2013. Str. 26-28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6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59929"/>
            <a:ext cx="8229600" cy="1920999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Porozmýšľaj  čo píše učebnica str. 26.</a:t>
            </a:r>
            <a:b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*Ako začala zanikať minojská a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mykénska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civilizácia?</a:t>
            </a:r>
            <a:b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*Aké následky mohlo mať silné zemetrasenie r.1450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p.n.l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*Pozri si mapku a povedz, čo všetko mohla spôsobiť erupcia sopky na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Thére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99693"/>
            <a:ext cx="6304707" cy="39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3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sk-SK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Veľmi dobre uvažuješ</a:t>
            </a:r>
            <a: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Skutočne bol v r.1450 </a:t>
            </a:r>
            <a:r>
              <a:rPr lang="sk-SK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p.n.l</a:t>
            </a:r>
            <a: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mohutný výbuch sopky ležiacej uprostred  (v tých časoch) jedného veľkého ostrova </a:t>
            </a:r>
            <a:r>
              <a:rPr lang="sk-SK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Théra</a:t>
            </a:r>
            <a: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Santorini</a:t>
            </a:r>
            <a: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Táto erupcia ale zároveň zničila prvú známu európsku civilizáciu - </a:t>
            </a:r>
            <a:r>
              <a:rPr lang="sk-SK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mínójsku</a:t>
            </a:r>
            <a:r>
              <a:rPr lang="sk-SK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kultúru. Niektorí odborníci sa dokonca domnievajú, že práve na týchto ostrovoch sa v tom čase mohla rozkladať všetkými generáciami hľadačov pokladov vždy nanovo objavovaná bájna Atlantída.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1800" b="1" dirty="0" smtClean="0"/>
              <a:t>Zdroj:http://www.topky.sk/cl/13/1505811/Vybuch-sopky-na-There-sposobil-katastrofu--</a:t>
            </a:r>
            <a:r>
              <a:rPr lang="sk-SK" sz="1800" b="1" dirty="0" err="1" smtClean="0"/>
              <a:t>Tragicky-zanik-europskej-civilizacie</a:t>
            </a:r>
            <a:endParaRPr lang="sk-SK" sz="1800" b="1" dirty="0"/>
          </a:p>
        </p:txBody>
      </p:sp>
    </p:spTree>
    <p:extLst>
      <p:ext uri="{BB962C8B-B14F-4D97-AF65-F5344CB8AC3E}">
        <p14:creationId xmlns:p14="http://schemas.microsoft.com/office/powerpoint/2010/main" val="306562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5112568"/>
          </a:xfrm>
        </p:spPr>
        <p:txBody>
          <a:bodyPr>
            <a:noAutofit/>
          </a:bodyPr>
          <a:lstStyle/>
          <a:p>
            <a:pPr algn="just"/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dnešnom </a:t>
            </a:r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Santorini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sopečnom súostroví neďaleko Kréty, žil ľud kultúry kykladskej. Hlavné mesto tohto ostrova sa nachádzalo priamo na úpätí sopky, vďaka čomu mali obyvatelia prístup k teplej vode odvádzanej priamo do domov. Okrem ďalších znakov moderného spôsobu života sa v inom - v popole zachovanom meste na </a:t>
            </a:r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Santorini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našli napríklad splachovacie záchody.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5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/>
              <a:t>Santorini</a:t>
            </a:r>
            <a:r>
              <a:rPr lang="sk-SK" sz="3600" b="1" dirty="0" smtClean="0"/>
              <a:t> – archeologické vykopávky</a:t>
            </a:r>
            <a:endParaRPr lang="sk-SK" sz="36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076450"/>
            <a:ext cx="4981575" cy="3314700"/>
          </a:xfrm>
        </p:spPr>
      </p:pic>
    </p:spTree>
    <p:extLst>
      <p:ext uri="{BB962C8B-B14F-4D97-AF65-F5344CB8AC3E}">
        <p14:creationId xmlns:p14="http://schemas.microsoft.com/office/powerpoint/2010/main" val="326268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06290"/>
          </a:xfrm>
        </p:spPr>
        <p:txBody>
          <a:bodyPr>
            <a:noAutofit/>
          </a:bodyPr>
          <a:lstStyle/>
          <a:p>
            <a:pPr algn="just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Časopis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Geographic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 odvolaním sa na štúdiu vedcov z renomovanej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Geographic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Society napísal, že výbuch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Théry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patril medzi najhoršie na planéte Zem za uplynulých 10.000 rokov.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3068960"/>
            <a:ext cx="8363272" cy="305720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Obdobie po tejto udalosti sa ponorilo Grécko do doby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temna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skoro na 400 rokov.</a:t>
            </a:r>
          </a:p>
          <a:p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Pátraj!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Prečo bol použitý výraz „ doby temna“ – čo nám tým dejiny chcú povedať?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7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pPr algn="l"/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Zasa správne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.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Pretože nemám až do roku 800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p.n.l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Grékoch žiadne informácie.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19256" cy="3849291"/>
          </a:xfrm>
        </p:spPr>
        <p:txBody>
          <a:bodyPr/>
          <a:lstStyle/>
          <a:p>
            <a:r>
              <a:rPr lang="sk-SK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mestských štátov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 dobe temna sa objavujú dôkazy o existencii mesta typu štát- Sparta a Atény.</a:t>
            </a:r>
          </a:p>
          <a:p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Nájdi ich na nasledujúcej mapke. Pohľadaj tiež veštiareň v Delfách.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6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7848"/>
            <a:ext cx="7992888" cy="65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Zhrnutie prvej  úlohy: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Dozvedeli sme sa, že oteplenie klímy a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ekokatastrofa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spôsobila zánik minojskej a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mykénskej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civilizácie, čím sa na 400 rokov stratili informácie o Grékoch. Až v roku 800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p.n.l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 objavujú informácie, že predsa len niektorí prežili a začali sa vyvíjať na Peloponézskom ostrove už v zriadení, ktoré voláme štát.</a:t>
            </a:r>
          </a:p>
          <a:p>
            <a:pPr algn="just"/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teraz si prezri mapku, a vyhľadaj aj informácie z predošlých hodín. Zídu sa Ti pri veľkej mape.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3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203</Words>
  <Application>Microsoft Office PowerPoint</Application>
  <PresentationFormat>Prezentácia na obrazovke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Majetok</vt:lpstr>
      <vt:lpstr>Dávnoveké Grécko – učíme sa pekne podľa  mapy ZAHRAJME SA NA DETEKTÍVOV</vt:lpstr>
      <vt:lpstr>Porozmýšľaj  čo píše učebnica str. 26. *Ako začala zanikať minojská a mykénska civilizácia? *Aké následky mohlo mať silné zemetrasenie r.1450 p.n.l ? *Pozri si mapku a povedz, čo všetko mohla spôsobiť erupcia sopky na Thére ? </vt:lpstr>
      <vt:lpstr>Veľmi dobre uvažuješ. Skutočne bol v r.1450 p.n.l mohutný výbuch sopky ležiacej uprostred  (v tých časoch) jedného veľkého ostrova Théra (Santorini). Táto erupcia ale zároveň zničila prvú známu európsku civilizáciu - mínójsku kultúru. Niektorí odborníci sa dokonca domnievajú, že práve na týchto ostrovoch sa v tom čase mohla rozkladať všetkými generáciami hľadačov pokladov vždy nanovo objavovaná bájna Atlantída. Zdroj:http://www.topky.sk/cl/13/1505811/Vybuch-sopky-na-There-sposobil-katastrofu--Tragicky-zanik-europskej-civilizacie</vt:lpstr>
      <vt:lpstr>    Na dnešnom Santorini, sopečnom súostroví neďaleko Kréty, žil ľud kultúry kykladskej. Hlavné mesto tohto ostrova sa nachádzalo priamo na úpätí sopky, vďaka čomu mali obyvatelia prístup k teplej vode odvádzanej priamo do domov. Okrem ďalších znakov moderného spôsobu života sa v inom - v popole zachovanom meste na Santorini - našli napríklad splachovacie záchody.</vt:lpstr>
      <vt:lpstr>Santorini – archeologické vykopávky</vt:lpstr>
      <vt:lpstr>       Časopis National Geographic s odvolaním sa na štúdiu vedcov z renomovanej National Geographic Society napísal, že výbuch Théry patril medzi najhoršie na planéte Zem za uplynulých 10.000 rokov. </vt:lpstr>
      <vt:lpstr>Zasa správne . Pretože nemám až do roku 800 p.n.l o Grékoch žiadne informácie.</vt:lpstr>
      <vt:lpstr>Prezentácia programu PowerPoint</vt:lpstr>
      <vt:lpstr>Zhrnutie prvej  úlohy:</vt:lpstr>
      <vt:lpstr>Čo skrýva  druhá úloha??? - na budúce  .....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Dávnoveké Grécko – učíme sa pekne podľa  mapy</dc:title>
  <dc:creator>Janka</dc:creator>
  <cp:lastModifiedBy>Janka</cp:lastModifiedBy>
  <cp:revision>14</cp:revision>
  <dcterms:created xsi:type="dcterms:W3CDTF">2016-12-01T17:36:06Z</dcterms:created>
  <dcterms:modified xsi:type="dcterms:W3CDTF">2016-12-01T18:54:30Z</dcterms:modified>
</cp:coreProperties>
</file>