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65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2" autoAdjust="0"/>
    <p:restoredTop sz="94660"/>
  </p:normalViewPr>
  <p:slideViewPr>
    <p:cSldViewPr>
      <p:cViewPr varScale="1">
        <p:scale>
          <a:sx n="41" d="100"/>
          <a:sy n="41" d="100"/>
        </p:scale>
        <p:origin x="8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05.12.2020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05.12.2020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05.12.2020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05.12.2020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79356" y="1640237"/>
            <a:ext cx="7086600" cy="1752600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sk-SK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Skúsme ako pracuje historik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0FB2642-5922-43B3-A597-FD3FCA069616}"/>
              </a:ext>
            </a:extLst>
          </p:cNvPr>
          <p:cNvSpPr txBox="1"/>
          <p:nvPr/>
        </p:nvSpPr>
        <p:spPr>
          <a:xfrm>
            <a:off x="0" y="5486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Tematický celok: „OD BLÍZKEHO K VZDIALENÉMU – Stopy minulosti okolo nás“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HISTORIK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627346"/>
            <a:ext cx="8610600" cy="5002053"/>
          </a:xfrm>
          <a:blipFill dpi="0" rotWithShape="1">
            <a:blip r:embed="rId2" cstate="print"/>
            <a:srcRect/>
            <a:stretch>
              <a:fillRect l="-4000" r="-7000" b="-5000"/>
            </a:stretch>
          </a:blipFill>
        </p:spPr>
        <p:txBody>
          <a:bodyPr>
            <a:normAutofit/>
          </a:bodyPr>
          <a:lstStyle/>
          <a:p>
            <a:r>
              <a:rPr lang="sk-SK" sz="2800" i="1" dirty="0">
                <a:solidFill>
                  <a:srgbClr val="FF0000"/>
                </a:solidFill>
                <a:latin typeface="Cambria" pitchFamily="18" charset="0"/>
              </a:rPr>
              <a:t>nemôže pracovať so všetkými historickými prameňmi</a:t>
            </a:r>
          </a:p>
          <a:p>
            <a:r>
              <a:rPr lang="sk-SK" sz="2800" i="1" dirty="0">
                <a:solidFill>
                  <a:srgbClr val="FF0000"/>
                </a:solidFill>
                <a:latin typeface="Cambria" pitchFamily="18" charset="0"/>
              </a:rPr>
              <a:t>vyberie si len tie, ktoré úzko súvisia s udalosťami, ktoré skúma</a:t>
            </a:r>
          </a:p>
          <a:p>
            <a:r>
              <a:rPr lang="sk-SK" sz="2800" i="1" dirty="0">
                <a:solidFill>
                  <a:srgbClr val="FF0000"/>
                </a:solidFill>
                <a:latin typeface="Cambria" pitchFamily="18" charset="0"/>
              </a:rPr>
              <a:t>historické pramene si vyberá podľa toho, či mu odpovedajú na otázky: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b="1" i="1" dirty="0">
                <a:solidFill>
                  <a:srgbClr val="FF0000"/>
                </a:solidFill>
                <a:latin typeface="Cambria" pitchFamily="18" charset="0"/>
              </a:rPr>
              <a:t>kedy</a:t>
            </a:r>
            <a:r>
              <a:rPr lang="sk-SK" sz="2800" i="1" dirty="0">
                <a:latin typeface="Cambria" pitchFamily="18" charset="0"/>
              </a:rPr>
              <a:t> a </a:t>
            </a:r>
            <a:r>
              <a:rPr lang="sk-SK" sz="2800" b="1" i="1" dirty="0">
                <a:solidFill>
                  <a:srgbClr val="FF0000"/>
                </a:solidFill>
                <a:latin typeface="Cambria" pitchFamily="18" charset="0"/>
              </a:rPr>
              <a:t>kde</a:t>
            </a:r>
            <a:r>
              <a:rPr lang="sk-SK" sz="2800" i="1" dirty="0">
                <a:latin typeface="Cambria" pitchFamily="18" charset="0"/>
              </a:rPr>
              <a:t> sa niečo stalo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b="1" i="1" dirty="0">
                <a:solidFill>
                  <a:srgbClr val="FF0000"/>
                </a:solidFill>
                <a:latin typeface="Cambria" pitchFamily="18" charset="0"/>
              </a:rPr>
              <a:t>kto</a:t>
            </a:r>
            <a:r>
              <a:rPr lang="sk-SK" sz="2800" i="1" dirty="0">
                <a:latin typeface="Cambria" pitchFamily="18" charset="0"/>
              </a:rPr>
              <a:t> to nariadil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b="1" i="1" dirty="0">
                <a:solidFill>
                  <a:srgbClr val="FF0000"/>
                </a:solidFill>
                <a:latin typeface="Cambria" pitchFamily="18" charset="0"/>
              </a:rPr>
              <a:t>prečo</a:t>
            </a:r>
            <a:r>
              <a:rPr lang="sk-SK" sz="2800" i="1" dirty="0">
                <a:latin typeface="Cambria" pitchFamily="18" charset="0"/>
              </a:rPr>
              <a:t> a </a:t>
            </a:r>
            <a:r>
              <a:rPr lang="sk-SK" sz="2800" b="1" i="1" dirty="0">
                <a:solidFill>
                  <a:srgbClr val="FF0000"/>
                </a:solidFill>
                <a:latin typeface="Cambria" pitchFamily="18" charset="0"/>
              </a:rPr>
              <a:t>ako</a:t>
            </a:r>
            <a:r>
              <a:rPr lang="sk-SK" sz="2800" i="1" dirty="0">
                <a:latin typeface="Cambria" pitchFamily="18" charset="0"/>
              </a:rPr>
              <a:t> sa to odohralo.</a:t>
            </a:r>
          </a:p>
        </p:txBody>
      </p:sp>
      <p:pic>
        <p:nvPicPr>
          <p:cNvPr id="27" name="Obrázok 26">
            <a:extLst>
              <a:ext uri="{FF2B5EF4-FFF2-40B4-BE49-F238E27FC236}">
                <a16:creationId xmlns:a16="http://schemas.microsoft.com/office/drawing/2014/main" id="{2B61A6E3-A915-4DDA-A3ED-A68149BC5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64929"/>
            <a:ext cx="2280271" cy="1516380"/>
          </a:xfrm>
          <a:prstGeom prst="rect">
            <a:avLst/>
          </a:prstGeom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id="{1DCAD416-F46E-42C9-9858-F8B72F988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295" y="3581400"/>
            <a:ext cx="2381250" cy="1524000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FBE2E083-3C99-485C-AB24-F55E6908C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726716"/>
            <a:ext cx="19050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HISTORIK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257800"/>
          </a:xfrm>
          <a:blipFill dpi="0" rotWithShape="1">
            <a:blip r:embed="rId2" cstate="print"/>
            <a:srcRect/>
            <a:stretch>
              <a:fillRect l="-4000" r="-7000" b="-5000"/>
            </a:stretch>
          </a:blipFill>
        </p:spPr>
        <p:txBody>
          <a:bodyPr>
            <a:normAutofit/>
          </a:bodyPr>
          <a:lstStyle/>
          <a:p>
            <a:r>
              <a:rPr lang="sk-SK" sz="2800" i="1" dirty="0">
                <a:solidFill>
                  <a:srgbClr val="FF0000"/>
                </a:solidFill>
                <a:latin typeface="Cambria" pitchFamily="18" charset="0"/>
              </a:rPr>
              <a:t>hľadá odpovede </a:t>
            </a:r>
            <a:r>
              <a:rPr lang="sk-SK" sz="2800" i="1" dirty="0">
                <a:latin typeface="Cambria" pitchFamily="18" charset="0"/>
              </a:rPr>
              <a:t>na svoje otázky predovšetkým</a:t>
            </a:r>
            <a:r>
              <a:rPr lang="sk-SK" sz="2800" b="1" i="1" dirty="0">
                <a:solidFill>
                  <a:srgbClr val="FF0000"/>
                </a:solidFill>
                <a:latin typeface="Cambria" pitchFamily="18" charset="0"/>
              </a:rPr>
              <a:t> hlavne v písomných prameňoch</a:t>
            </a:r>
          </a:p>
          <a:p>
            <a:r>
              <a:rPr lang="sk-SK" sz="2800" i="1" dirty="0">
                <a:solidFill>
                  <a:srgbClr val="FF0000"/>
                </a:solidFill>
                <a:latin typeface="Cambria" pitchFamily="18" charset="0"/>
              </a:rPr>
              <a:t>čím ideme hlbšie do minulosti, tým je historických pamiatok </a:t>
            </a:r>
            <a:r>
              <a:rPr lang="sk-SK" sz="2800" b="1" i="1" u="sng" dirty="0">
                <a:solidFill>
                  <a:srgbClr val="FF0000"/>
                </a:solidFill>
                <a:latin typeface="Cambria" pitchFamily="18" charset="0"/>
              </a:rPr>
              <a:t>menej</a:t>
            </a:r>
          </a:p>
          <a:p>
            <a:endParaRPr lang="sk-SK" sz="2800" i="1" dirty="0">
              <a:latin typeface="Cambria" pitchFamily="18" charset="0"/>
            </a:endParaRPr>
          </a:p>
          <a:p>
            <a:endParaRPr lang="sk-SK" sz="2800" i="1" dirty="0">
              <a:latin typeface="Cambria" pitchFamily="18" charset="0"/>
            </a:endParaRPr>
          </a:p>
          <a:p>
            <a:r>
              <a:rPr lang="sk-SK" sz="2800" i="1" dirty="0">
                <a:latin typeface="Cambria" pitchFamily="18" charset="0"/>
              </a:rPr>
              <a:t>Pri udalostiach z nedávnych čias, má opačné ťažkosti.</a:t>
            </a:r>
          </a:p>
          <a:p>
            <a:r>
              <a:rPr lang="sk-SK" sz="2800" i="1" dirty="0">
                <a:solidFill>
                  <a:srgbClr val="FF0000"/>
                </a:solidFill>
                <a:latin typeface="Cambria" pitchFamily="18" charset="0"/>
              </a:rPr>
              <a:t>ak skúma udalosti z najnovšej doby, je prameňov priveľa a nie je ľahké vybrať tie </a:t>
            </a:r>
            <a:r>
              <a:rPr lang="sk-SK" sz="2800" i="1" u="sng" dirty="0">
                <a:solidFill>
                  <a:srgbClr val="FF0000"/>
                </a:solidFill>
                <a:latin typeface="Cambria" pitchFamily="18" charset="0"/>
              </a:rPr>
              <a:t>„správne“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CC18CD7-1BF3-4F6C-AEC4-CCF0CE221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5257800"/>
            <a:ext cx="2076855" cy="16002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BC7625D-0753-4CF4-9D32-BD0DE0C00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819495"/>
            <a:ext cx="2443163" cy="15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VÝSLEDOK HISTORIKA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257800"/>
          </a:xfrm>
          <a:blipFill dpi="0" rotWithShape="1">
            <a:blip r:embed="rId2" cstate="print"/>
            <a:srcRect/>
            <a:stretch>
              <a:fillRect l="-4000" r="-7000" b="-5000"/>
            </a:stretch>
          </a:blipFill>
        </p:spPr>
        <p:txBody>
          <a:bodyPr>
            <a:normAutofit/>
          </a:bodyPr>
          <a:lstStyle/>
          <a:p>
            <a:r>
              <a:rPr lang="sk-SK" sz="2800" i="1" dirty="0">
                <a:latin typeface="Cambria" pitchFamily="18" charset="0"/>
              </a:rPr>
              <a:t>keď </a:t>
            </a:r>
            <a:r>
              <a:rPr lang="sk-SK" sz="2800" i="1" dirty="0">
                <a:solidFill>
                  <a:srgbClr val="FF0000"/>
                </a:solidFill>
                <a:latin typeface="Cambria" pitchFamily="18" charset="0"/>
              </a:rPr>
              <a:t>historik</a:t>
            </a:r>
            <a:r>
              <a:rPr lang="sk-SK" sz="2800" i="1" dirty="0">
                <a:latin typeface="Cambria" pitchFamily="18" charset="0"/>
              </a:rPr>
              <a:t> skúma nejaké obdobie, </a:t>
            </a:r>
            <a:r>
              <a:rPr lang="sk-SK" sz="2800" i="1" dirty="0">
                <a:solidFill>
                  <a:srgbClr val="FF0000"/>
                </a:solidFill>
                <a:latin typeface="Cambria" pitchFamily="18" charset="0"/>
              </a:rPr>
              <a:t>nikdy nevie, koľko historických prameňov sa </a:t>
            </a:r>
            <a:r>
              <a:rPr lang="sk-SK" sz="2800" b="1" i="1" dirty="0">
                <a:solidFill>
                  <a:srgbClr val="FF0000"/>
                </a:solidFill>
                <a:latin typeface="Cambria" pitchFamily="18" charset="0"/>
              </a:rPr>
              <a:t>zachovalo</a:t>
            </a:r>
            <a:r>
              <a:rPr lang="sk-SK" sz="2800" i="1" dirty="0">
                <a:solidFill>
                  <a:srgbClr val="FF0000"/>
                </a:solidFill>
                <a:latin typeface="Cambria" pitchFamily="18" charset="0"/>
              </a:rPr>
              <a:t> – či sa mu podarilo </a:t>
            </a:r>
            <a:r>
              <a:rPr lang="sk-SK" sz="2800" b="1" i="1" dirty="0">
                <a:solidFill>
                  <a:srgbClr val="FF0000"/>
                </a:solidFill>
                <a:latin typeface="Cambria" pitchFamily="18" charset="0"/>
              </a:rPr>
              <a:t>preskúmať všetky</a:t>
            </a:r>
          </a:p>
          <a:p>
            <a:r>
              <a:rPr lang="sk-SK" sz="2800" i="1" dirty="0">
                <a:latin typeface="Cambria" pitchFamily="18" charset="0"/>
              </a:rPr>
              <a:t>jeho práca sa podobá detektívnemu                     pátraniu</a:t>
            </a:r>
          </a:p>
          <a:p>
            <a:endParaRPr lang="sk-SK" sz="2800" i="1" u="sng" dirty="0">
              <a:solidFill>
                <a:srgbClr val="FF0000"/>
              </a:solidFill>
              <a:latin typeface="Cambria" pitchFamily="18" charset="0"/>
            </a:endParaRPr>
          </a:p>
          <a:p>
            <a:endParaRPr lang="sk-SK" sz="2800" i="1" u="sng" dirty="0">
              <a:solidFill>
                <a:srgbClr val="FF0000"/>
              </a:solidFill>
              <a:latin typeface="Cambria" pitchFamily="18" charset="0"/>
            </a:endParaRPr>
          </a:p>
          <a:p>
            <a:endParaRPr lang="sk-SK" sz="2800" i="1" u="sng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sk-SK" sz="2800" i="1" dirty="0">
                <a:solidFill>
                  <a:srgbClr val="FF0000"/>
                </a:solidFill>
                <a:latin typeface="Cambria" pitchFamily="18" charset="0"/>
              </a:rPr>
              <a:t>výsledkom jeho práce môže byť nejaký článok, kniha ...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31C594D-F645-4866-B7BC-1054EFDD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4600"/>
            <a:ext cx="2743200" cy="20574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A36D802-AD8F-418E-B10D-01E7B764B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040" y="3276600"/>
            <a:ext cx="3886200" cy="19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F159B7F-2647-4AA2-ABE6-9AD1AD9B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1317075"/>
          </a:xfrm>
        </p:spPr>
        <p:txBody>
          <a:bodyPr/>
          <a:lstStyle/>
          <a:p>
            <a:pPr algn="ctr"/>
            <a:r>
              <a:rPr lang="sk-SK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423503566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160</Words>
  <Application>Microsoft Office PowerPoint</Application>
  <PresentationFormat>Prezentácia na obrazovke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2" baseType="lpstr">
      <vt:lpstr>Andalus</vt:lpstr>
      <vt:lpstr>Arial</vt:lpstr>
      <vt:lpstr>Calibri</vt:lpstr>
      <vt:lpstr>Cambria</vt:lpstr>
      <vt:lpstr>Times New Roman</vt:lpstr>
      <vt:lpstr>Wingdings</vt:lpstr>
      <vt:lpstr>Motív Office</vt:lpstr>
      <vt:lpstr>Prezentácia programu PowerPoint</vt:lpstr>
      <vt:lpstr>HISTORIK</vt:lpstr>
      <vt:lpstr>HISTORIK</vt:lpstr>
      <vt:lpstr>VÝSLEDOK HISTORIKA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DEJEPIS</dc:title>
  <dc:creator>Lukáš Gyepes</dc:creator>
  <cp:lastModifiedBy>HP</cp:lastModifiedBy>
  <cp:revision>35</cp:revision>
  <dcterms:created xsi:type="dcterms:W3CDTF">2016-09-08T20:21:55Z</dcterms:created>
  <dcterms:modified xsi:type="dcterms:W3CDTF">2020-12-05T07:47:32Z</dcterms:modified>
</cp:coreProperties>
</file>