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9" r:id="rId3"/>
    <p:sldId id="325" r:id="rId4"/>
    <p:sldId id="320" r:id="rId5"/>
    <p:sldId id="324" r:id="rId6"/>
    <p:sldId id="321" r:id="rId7"/>
    <p:sldId id="323" r:id="rId8"/>
    <p:sldId id="32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F10A-5931-4764-8DBC-6DAF1DE254E0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B345-28BB-48C9-AB0F-C6B14F78520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9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10279777" cy="2949325"/>
          </a:xfrm>
        </p:spPr>
        <p:txBody>
          <a:bodyPr/>
          <a:lstStyle/>
          <a:p>
            <a:pPr algn="ctr"/>
            <a:r>
              <a:rPr lang="sk-SK" b="1" dirty="0" smtClean="0"/>
              <a:t>IV. DRUHÁ SVETOVÁ VOJNA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66" y="4250303"/>
            <a:ext cx="9180117" cy="248456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ŽIVOT V OKUPOVANEJ EURÓPE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pod Hitlerovou kontrolou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81" y="2177297"/>
            <a:ext cx="10377576" cy="44822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mnohé štáty na európskom kontinente si Nemecko pripútalo alebo ich okupovalo</a:t>
            </a:r>
          </a:p>
          <a:p>
            <a:pPr algn="just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satelity Nemecka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zahraničná politika, hospodárstvo, politický systém,..., sa museli prispôsobiť nemeckému vzoru, napr. Slovenský štát, Maďarsko, Chorvátsko,...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neistá budúcnosť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prípade nemeckej porážky museli rátať s tým, že sa budú zodpovedať za spojenectvo s ním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Vlajka štá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405" y="4945092"/>
            <a:ext cx="2483688" cy="1490213"/>
          </a:xfrm>
          <a:prstGeom prst="rect">
            <a:avLst/>
          </a:prstGeom>
          <a:noFill/>
        </p:spPr>
      </p:pic>
      <p:pic>
        <p:nvPicPr>
          <p:cNvPr id="4100" name="Picture 4" descr="Štátny zn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241" y="5313212"/>
            <a:ext cx="1534168" cy="992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pod Hitlerovou kontrolou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81" y="2177297"/>
            <a:ext cx="10377576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7650" name="Picture 2" descr="https://upload.wikimedia.org/wikipedia/commons/thumb/8/83/NS_administrative_Gliederung_1944.png/1280px-NS_administrative_Gliederung_194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4531" y="1127051"/>
            <a:ext cx="9376623" cy="547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Nacistický teror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5" y="2360427"/>
            <a:ext cx="10498347" cy="479949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okupované časti Európy - životné podmienky určovali okupanti, nacistická ideológia</a:t>
            </a:r>
          </a:p>
          <a:p>
            <a:pPr algn="just"/>
            <a:r>
              <a:rPr lang="sk-SK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prítomnosť vojenských oddielov, gestapa</a:t>
            </a:r>
          </a:p>
          <a:p>
            <a:pPr algn="just"/>
            <a:r>
              <a:rPr lang="sk-SK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Poľsko – tajný príkaz pre generálov vyvolávať hrôzu a nikoho nešetriť - bombardovanie miest, ostreľovanie civilov na úteku, popravy zajatých vojakov, masové vraždenie civilov na územiach, ktorými prechádzal front, strata práv, koncentračné tábory, nútené práce, vyvražďovanie inteligencie,...</a:t>
            </a:r>
          </a:p>
          <a:p>
            <a:pPr algn="just"/>
            <a:r>
              <a:rPr lang="sk-SK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podobné metódy aj v iných okupovaných štátoch, nie v takej sile</a:t>
            </a: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ýsledok vyhľadávania obrázkov pre dopyt poľsko druha svetova voj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8882" y="198408"/>
            <a:ext cx="2458227" cy="1673524"/>
          </a:xfrm>
          <a:prstGeom prst="rect">
            <a:avLst/>
          </a:prstGeom>
          <a:noFill/>
        </p:spPr>
      </p:pic>
      <p:pic>
        <p:nvPicPr>
          <p:cNvPr id="3078" name="Picture 6" descr="Výsledok vyhľadávania obrázkov pre dopyt poľsko druha svetova vojn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9846" y="232913"/>
            <a:ext cx="2574986" cy="1647646"/>
          </a:xfrm>
          <a:prstGeom prst="rect">
            <a:avLst/>
          </a:prstGeom>
          <a:noFill/>
        </p:spPr>
      </p:pic>
      <p:pic>
        <p:nvPicPr>
          <p:cNvPr id="3080" name="Picture 8" descr="Výsledok vyhľadávania obrázkov pre dopyt poľsko druha svetova vojn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324" y="5641675"/>
            <a:ext cx="2569891" cy="1077842"/>
          </a:xfrm>
          <a:prstGeom prst="rect">
            <a:avLst/>
          </a:prstGeom>
          <a:noFill/>
        </p:spPr>
      </p:pic>
      <p:pic>
        <p:nvPicPr>
          <p:cNvPr id="3082" name="Picture 10" descr="Výsledok vyhľadávania obrázkov pre dopyt poľsko druha svetova vojna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597" y="5648206"/>
            <a:ext cx="2423723" cy="102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Nacistický teror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5" y="2441275"/>
            <a:ext cx="10498347" cy="4718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>
              <a:buNone/>
            </a:pPr>
            <a:endParaRPr lang="sk-SK" sz="3200" dirty="0" smtClean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6626" name="Picture 2" descr="Výsledok vyhľadávania obrázkov pre dopyt poľsko druha svetova voj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743" y="1274554"/>
            <a:ext cx="7105650" cy="5126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Vyvražďovanie Židov a Rómov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5" y="2746639"/>
            <a:ext cx="10489720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nacistické vedenie rozhodlo, že odvšadiaľ majú deportovať Židov do koncentračných táborov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väčšina vybudovaná na území Poľska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vyhladzovacie tábory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Dánsko, Bulharsko, Taliansko sa vzopreli – nevydali Židov na smrť</a:t>
            </a: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upload.wikimedia.org/wikipedia/commons/thumb/3/3e/Horror_chamber_at_the_Buchenwald_concentration_camp_near_Jena%2C_Germany.jpg/220px-Horror_chamber_at_the_Buchenwald_concentration_camp_near_Jena%2C_Germ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639" y="4695613"/>
            <a:ext cx="2408935" cy="1938099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1/11/Fotothek_df_pk_0000125_008.jpg/220px-Fotothek_df_pk_0000125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1757" y="4694177"/>
            <a:ext cx="2492734" cy="1930910"/>
          </a:xfrm>
          <a:prstGeom prst="rect">
            <a:avLst/>
          </a:prstGeom>
          <a:noFill/>
        </p:spPr>
      </p:pic>
      <p:pic>
        <p:nvPicPr>
          <p:cNvPr id="2054" name="Picture 6" descr="Výsledok vyhľadávania obrázkov pre dopyt koncentracne tabory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7571" y="4676221"/>
            <a:ext cx="2544731" cy="1940240"/>
          </a:xfrm>
          <a:prstGeom prst="rect">
            <a:avLst/>
          </a:prstGeom>
          <a:noFill/>
        </p:spPr>
      </p:pic>
      <p:pic>
        <p:nvPicPr>
          <p:cNvPr id="2056" name="Picture 8" descr="Výsledok vyhľadávania obrázkov pre dopyt koncentracne tabory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42408" y="2332038"/>
            <a:ext cx="2398143" cy="156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Vyvražďovanie Židov a Rómov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5" y="2746639"/>
            <a:ext cx="10489720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5602" name="Picture 2" descr="https://upload.wikimedia.org/wikipedia/commons/thumb/e/e9/WW2-Holocaust-Europe.png/1024px-WW2-Holocaust-Europ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13861" y="1309185"/>
            <a:ext cx="9912954" cy="5272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 židovského obyvateľstva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721" y="1446028"/>
            <a:ext cx="10455215" cy="48081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aktívny odpor, ozbrojený boj</a:t>
            </a:r>
          </a:p>
          <a:p>
            <a:pPr algn="just"/>
            <a:r>
              <a:rPr lang="sk-SK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</a:t>
            </a:r>
            <a:r>
              <a:rPr lang="sk-SK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povstanie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varšavskom gete, potlačené nacistami a zničené, obyvatelia postrieľaní, alebo poslaní do koncentračných táborov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hetto Uprising Warsa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375" y="3848070"/>
            <a:ext cx="4591708" cy="2604488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d/d1/Askaris_im_Warschauer_Getto_-_1943.jpg/220px-Askaris_im_Warschauer_Getto_-_1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314" y="3866043"/>
            <a:ext cx="2761749" cy="2008546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0/0b/Stroop_Report_-_Warsaw_Ghetto_Uprising_06b.jpg/220px-Stroop_Report_-_Warsaw_Ghetto_Uprising_0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3011" y="3898480"/>
            <a:ext cx="2751827" cy="221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222</Words>
  <Application>Microsoft Office PowerPoint</Application>
  <PresentationFormat>Širokouhlá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Paralaxa</vt:lpstr>
      <vt:lpstr>IV. DRUHÁ SVETOVÁ VOJNA</vt:lpstr>
      <vt:lpstr>Európa pod Hitlerovou kontrolou</vt:lpstr>
      <vt:lpstr>Európa pod Hitlerovou kontrolou</vt:lpstr>
      <vt:lpstr>Nacistický teror</vt:lpstr>
      <vt:lpstr>Nacistický teror</vt:lpstr>
      <vt:lpstr>Vyvražďovanie Židov a Rómov</vt:lpstr>
      <vt:lpstr>Vyvražďovanie Židov a Rómov</vt:lpstr>
      <vt:lpstr>Odpor židovského obyvateľstva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MEDZIVOJNOVÁ EURÓPA</dc:title>
  <dc:creator>Erika</dc:creator>
  <cp:lastModifiedBy>HP</cp:lastModifiedBy>
  <cp:revision>402</cp:revision>
  <dcterms:created xsi:type="dcterms:W3CDTF">2019-10-20T11:58:33Z</dcterms:created>
  <dcterms:modified xsi:type="dcterms:W3CDTF">2020-12-18T15:22:40Z</dcterms:modified>
</cp:coreProperties>
</file>