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handoutMasterIdLst>
    <p:handoutMasterId r:id="rId9"/>
  </p:handoutMasterIdLst>
  <p:sldIdLst>
    <p:sldId id="256" r:id="rId2"/>
    <p:sldId id="271" r:id="rId3"/>
    <p:sldId id="273" r:id="rId4"/>
    <p:sldId id="272" r:id="rId5"/>
    <p:sldId id="265" r:id="rId6"/>
    <p:sldId id="266" r:id="rId7"/>
    <p:sldId id="274" r:id="rId8"/>
  </p:sldIdLst>
  <p:sldSz cx="12192000" cy="6858000"/>
  <p:notesSz cx="987425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8EBD8-E7C9-4BA9-9146-6B2B5D1E888F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593123" y="6513910"/>
            <a:ext cx="4278842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6C7EC-0BBB-457D-AE96-2635AF6C8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3726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446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2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185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31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2757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820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2620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5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692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496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86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97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70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039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81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20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57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F5A822-4667-49CC-9F45-7CC5BC0D279B}" type="datetimeFigureOut">
              <a:rPr lang="sk-SK" smtClean="0"/>
              <a:t>18.02.2021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760AA40-4CAE-4174-879F-B44FEE11A65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74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7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Výmena</a:t>
            </a:r>
            <a:r>
              <a:rPr lang="en-US" sz="4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tepla</a:t>
            </a:r>
            <a:r>
              <a:rPr lang="en-US" sz="4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medzi</a:t>
            </a:r>
            <a:r>
              <a:rPr lang="en-US" sz="4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7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kovmi</a:t>
            </a:r>
            <a:r>
              <a:rPr lang="en-US" sz="4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vodou</a:t>
            </a:r>
            <a:endParaRPr lang="sk-SK" sz="47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2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D08036-53D9-4917-9924-52D33BF0B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778655" cy="3903626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Pokus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Horúci čaj bude chladnúť dovtedy, pokiaľ sa jeho teplota nevyrovná s teplotou v miestnosti – nastane tepelná rovnováha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Záver: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Došlo k výmene tepla, ktorá je zapríčinená  časticovým zložením látok a ich pohybom. </a:t>
            </a:r>
          </a:p>
          <a:p>
            <a:pPr marL="0" indent="0">
              <a:lnSpc>
                <a:spcPct val="90000"/>
              </a:lnSpc>
              <a:buNone/>
            </a:pP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Tepelná výmena nastáva medzi telesami, ktoré majú rôzne teploty. Tepelná výmena medzi nimi prebieha dovtedy, kým sa ich teploty nevyrovnajú. Po vyrovnaní teplôt sú telesá v tepelnej rovnováhe. 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Výmena tepla medzi kovmi a vodou I. - O škole">
            <a:extLst>
              <a:ext uri="{FF2B5EF4-FFF2-40B4-BE49-F238E27FC236}">
                <a16:creationId xmlns:a16="http://schemas.microsoft.com/office/drawing/2014/main" id="{0F3F169F-3EE9-48BE-A94C-72F3E2D01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59428"/>
            <a:ext cx="5590903" cy="489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0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mena tepla KOV - VODA">
            <a:extLst>
              <a:ext uri="{FF2B5EF4-FFF2-40B4-BE49-F238E27FC236}">
                <a16:creationId xmlns:a16="http://schemas.microsoft.com/office/drawing/2014/main" id="{A832268A-0D14-4DAE-BA5A-AE5C07167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973668"/>
            <a:ext cx="3934020" cy="4869446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865C7E-0CBF-4F9F-AA85-AD682922F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603500"/>
            <a:ext cx="6551597" cy="3416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Zmenu teploty zo začiatočnej na výslednú označujeme znakom ∆t (delta t) a vypočítame ju  zo vzorca</a:t>
            </a:r>
          </a:p>
          <a:p>
            <a:pPr marL="0" indent="0">
              <a:buNone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∆t = t – t</a:t>
            </a:r>
            <a:r>
              <a:rPr lang="sk-SK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k-SK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 </a:t>
            </a: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 začiatočná teplota  </a:t>
            </a:r>
          </a:p>
          <a:p>
            <a:pPr>
              <a:buFontTx/>
              <a:buChar char="-"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je výsledná teplota.</a:t>
            </a:r>
            <a:endParaRPr lang="sk-SK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4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ADC84-E491-4665-B851-3C5AE7F4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490537"/>
            <a:ext cx="5291663" cy="1628775"/>
          </a:xfrm>
        </p:spPr>
        <p:txBody>
          <a:bodyPr anchor="b">
            <a:normAutofit/>
          </a:bodyPr>
          <a:lstStyle/>
          <a:p>
            <a:r>
              <a:rPr lang="sk-SK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Výmena tepla môže byť: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471C60-D429-45BC-BED5-B886E2E8D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2614614"/>
            <a:ext cx="5291663" cy="375284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Výhodná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(ochladenie čaju, ochladenie jedla,...)</a:t>
            </a:r>
          </a:p>
          <a:p>
            <a:pPr marL="514350" indent="-514350">
              <a:buAutoNum type="arabicPeriod"/>
            </a:pPr>
            <a:r>
              <a:rPr lang="sk-SK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Nevýhodná</a:t>
            </a:r>
            <a:r>
              <a:rPr lang="sk-S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(ochladenie tela v zime, únik tepla z budov v zime, prehrievanie budov v lete)- zabránime napr. zatepľovaním budov, perie a srsť u zvierat, teplé oblečenie u ľudí ...</a:t>
            </a:r>
          </a:p>
        </p:txBody>
      </p:sp>
      <p:pic>
        <p:nvPicPr>
          <p:cNvPr id="1026" name="Picture 2" descr="Najčastejšie chyby pri zatepľovaní budov - Dom a byt - Užitočná ...">
            <a:extLst>
              <a:ext uri="{FF2B5EF4-FFF2-40B4-BE49-F238E27FC236}">
                <a16:creationId xmlns:a16="http://schemas.microsoft.com/office/drawing/2014/main" id="{E5E85B3C-0982-4249-8C09-23FFED1A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3" r="36978"/>
          <a:stretch/>
        </p:blipFill>
        <p:spPr bwMode="auto"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8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Rôzne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látky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výmene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tepla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správajú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4954" y="1677436"/>
            <a:ext cx="8825659" cy="43423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vystavíme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predmety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rovn</a:t>
            </a:r>
            <a:r>
              <a:rPr lang="sk-SK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kej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teploty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hmotnosti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rôznych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materiálov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slnko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budú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mať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rovankom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čase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každé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inú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teplotu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Drevenný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predmet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pohár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 vodou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dokážete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chytiť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ruky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ale o</a:t>
            </a:r>
            <a:r>
              <a:rPr lang="sk-SK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eľový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predmet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35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horúci</a:t>
            </a:r>
            <a:r>
              <a:rPr lang="en-US" sz="3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3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29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6389" y="2232837"/>
            <a:ext cx="6302344" cy="418922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Látky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vlastnosť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nerovnako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prijímajú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odovzdávajú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teplo</a:t>
            </a: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Kovové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látky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rýchlo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slnku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zohrejú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naopak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mraze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rýchlo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ochladia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Inak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je to s vodou.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Zohrieva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dlhšie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chladne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rovnako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pomaly</a:t>
            </a:r>
            <a:endParaRPr lang="sk-SK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Použitie v praxi: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k-S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ohrev vody v bazénoch, zohrievanie morí a oceánov (klíma), kovanie kovov, meranie teploty ortuťovým teplomerom, vykurovanie domácnosti, varenie...</a:t>
            </a:r>
          </a:p>
        </p:txBody>
      </p:sp>
      <p:pic>
        <p:nvPicPr>
          <p:cNvPr id="4098" name="Picture 2" descr="Šírenie a výmena tepla – zhrnutie - O škole">
            <a:extLst>
              <a:ext uri="{FF2B5EF4-FFF2-40B4-BE49-F238E27FC236}">
                <a16:creationId xmlns:a16="http://schemas.microsoft.com/office/drawing/2014/main" id="{30FAA7B7-F2DC-44B5-975D-C8049B8CA2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4" b="4"/>
          <a:stretch/>
        </p:blipFill>
        <p:spPr bwMode="auto">
          <a:xfrm>
            <a:off x="6798733" y="2775951"/>
            <a:ext cx="4345024" cy="3067163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67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0461B8-DDAA-4716-8314-3EE457211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844" y="2603500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3315171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 − zasadacia miestnosť">
  <a:themeElements>
    <a:clrScheme name="Ión − zasadacia miestnosť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ón − zasadacia miestnosť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 − zasadacia miestnosť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290</Words>
  <Application>Microsoft Office PowerPoint</Application>
  <PresentationFormat>Širokouhlá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Ión − zasadacia miestnosť</vt:lpstr>
      <vt:lpstr>Výmena tepla medzi kovmi a vodou</vt:lpstr>
      <vt:lpstr>Prezentácia programu PowerPoint</vt:lpstr>
      <vt:lpstr>Prezentácia programu PowerPoint</vt:lpstr>
      <vt:lpstr>Výmena tepla môže byť:</vt:lpstr>
      <vt:lpstr>Rôzne látky sa pri výmene tepla správajú inak.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Výmena tepla medzi kovmi a vodou</dc:title>
  <dc:creator>Anna Huňarová</dc:creator>
  <cp:lastModifiedBy>HP</cp:lastModifiedBy>
  <cp:revision>3</cp:revision>
  <dcterms:created xsi:type="dcterms:W3CDTF">2020-04-20T19:19:39Z</dcterms:created>
  <dcterms:modified xsi:type="dcterms:W3CDTF">2021-02-18T14:11:04Z</dcterms:modified>
</cp:coreProperties>
</file>