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7" r:id="rId10"/>
    <p:sldId id="266" r:id="rId11"/>
    <p:sldId id="263" r:id="rId12"/>
    <p:sldId id="265" r:id="rId13"/>
    <p:sldId id="264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393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6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46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96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9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16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88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76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86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0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68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1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9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A915CA-49B3-408D-A765-11E8B8EA9066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1FF875F-706C-4151-B20E-1E192B5607B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650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si podmaňuje svet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Magalhaes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jeho cesta okolo sveta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3" y="2130136"/>
            <a:ext cx="9303306" cy="4519856"/>
          </a:xfrm>
        </p:spPr>
      </p:pic>
    </p:spTree>
    <p:extLst>
      <p:ext uri="{BB962C8B-B14F-4D97-AF65-F5344CB8AC3E}">
        <p14:creationId xmlns:p14="http://schemas.microsoft.com/office/powerpoint/2010/main" val="23357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moreplavcov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cestovali na plachetniciach, čím boli odkázaní na silu vetra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toho trvala ich cesta niekoľko týždňov, ba i niekoľko mesiacov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orientovali sa väčšinou podľa hviezd, ale mali aj rôzne námornícke navigačné pomôcky ako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kompas,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astroláb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kvadrant</a:t>
            </a:r>
            <a:endParaRPr lang="sk-SK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5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Plachetnica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68" y="2185554"/>
            <a:ext cx="7345988" cy="4132118"/>
          </a:xfrm>
        </p:spPr>
      </p:pic>
    </p:spTree>
    <p:extLst>
      <p:ext uri="{BB962C8B-B14F-4D97-AF65-F5344CB8AC3E}">
        <p14:creationId xmlns:p14="http://schemas.microsoft.com/office/powerpoint/2010/main" val="16378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Astroláb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kvadrant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6" y="2453409"/>
            <a:ext cx="3431273" cy="3636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13" y="2279901"/>
            <a:ext cx="4432877" cy="39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Nebezpečenstvá počas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moreplavby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prvými plavbami sa báli toho, že prídu na kraj sveta a spadnú dole, alebo že ich napadnú morské príšery ako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Kraken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tieto povery vyvrátili, číhali na nich už len reálne nebezpečenstvá:</a:t>
            </a:r>
          </a:p>
          <a:p>
            <a:pPr marL="457200" indent="-457200">
              <a:buAutoNum type="arabicPeriod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búrky, ktoré mohli potopiť loď</a:t>
            </a:r>
          </a:p>
          <a:p>
            <a:pPr marL="457200" indent="-457200">
              <a:buAutoNum type="arabicPeriod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bezvetrie, ktoré ich nútilo čakať na jednom mieste aj viac dní</a:t>
            </a:r>
          </a:p>
          <a:p>
            <a:pPr marL="457200" indent="-457200">
              <a:buAutoNum type="arabicPeriod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skorbut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choroba z nedostatku vitamínu C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5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objavné plavby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uskutočnili sa v 15. a 16. storočí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objavovanie nových zemí sa najviac usilovali: Angličania, Holanďania, Španieli a Portugalci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snom Európanov sa bolo dostať do bohatej Indie a Číny, o ktorých počuli len chýry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pádom Byzantskej ríše sa prekazili šance stredomorských krajín aj na obchodovanie s Arabmi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Stredomorie ovládli Turci, preto museli hľadať inú cestu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pokúsili sa oboplávať Afriku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takto sa dostali na najjužnejší cíp Afriky –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 dobrej nádeje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našiel aj pomenoval portugalský moreplavec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Bartolomeo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Diaz</a:t>
            </a:r>
            <a:endParaRPr lang="sk-SK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Afriky tak začali dovážať rôzne tovary a dokonca privážali aj černošských otrokov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Prvé objavné plavby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0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Oboplávanie sveta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Európania prišli na to, že bez problémov vedia oboplávať Afriku, stanovili si vyšší cieľ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chceli sa dostať do Indie – niektorí sa o to pokúšali smerom na východ (okolo Afriky), niektorí sa ale pokúsili nájsť novú cestu smerom na západ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západným smerom sa vybral aj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Krištof Kolumbus</a:t>
            </a:r>
          </a:p>
        </p:txBody>
      </p:sp>
    </p:spTree>
    <p:extLst>
      <p:ext uri="{BB962C8B-B14F-4D97-AF65-F5344CB8AC3E}">
        <p14:creationId xmlns:p14="http://schemas.microsoft.com/office/powerpoint/2010/main" val="22106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Krištof Kolumbus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presvedčil španielsku kráľovnú Izabelu, že sa na Ďaleký Východ dá dostať aj zo západu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1492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 vyrazil na troch lodiach, ktoré sa volali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Nina,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Pinta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Santa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</a:t>
            </a:r>
            <a:endParaRPr lang="sk-SK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cieľom bolo vylodiť sa v Indii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Kolumbus sa riadil antickou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Ptolemaiovou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mapou sveta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ktorá nebola úplne presná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0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vylodili sa na neznámom kontinente, ale Kolumbus si myslel, že prišli do Indie</a:t>
            </a:r>
          </a:p>
          <a:p>
            <a:r>
              <a:rPr lang="sk-SK" sz="2400" dirty="0" smtClean="0"/>
              <a:t>preto domorodcov nazval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Indiánmi</a:t>
            </a:r>
          </a:p>
          <a:p>
            <a:r>
              <a:rPr lang="sk-SK" sz="2400" dirty="0" smtClean="0"/>
              <a:t>do Ameriky sa vrátil ešte trikrát, no nikdy na to neprišiel, že zem, ktorú našiel, nie je India</a:t>
            </a:r>
          </a:p>
          <a:p>
            <a:r>
              <a:rPr lang="sk-SK" sz="2400" dirty="0" smtClean="0"/>
              <a:t>až začiatkom 16. storočia začali predpokladať, že našli úplne nový svetadiel</a:t>
            </a:r>
          </a:p>
          <a:p>
            <a:r>
              <a:rPr lang="sk-SK" sz="2400" dirty="0" smtClean="0"/>
              <a:t>nazvali ho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Novou zemou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Krištof Kolumbus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6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Kolumbus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Ptolemaiova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mapa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388755"/>
            <a:ext cx="3005754" cy="363696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4" y="2316595"/>
            <a:ext cx="7352145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Objavovanie Ameriky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názov Amerika dostal až neskôr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pomenovali ho podľa talianskeho bádateľa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Ameriga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Vespucciho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skúmal pobrežia Ameriky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Angličania sa neskôr vylodili v dnešnej Kanade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portugalský moreplavec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Fernao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Magalhaes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 objavil </a:t>
            </a:r>
            <a:r>
              <a:rPr lang="sk-SK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prieplav medzi Južnou Amerikou a Ohňovou zemou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oboplával Zem, čím dokázal, že skutočne je guľatá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2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Bartolomeo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Diaz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Amerigo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Vespucci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2167082"/>
            <a:ext cx="3102835" cy="427387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8" y="2020270"/>
            <a:ext cx="3389610" cy="46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Citáci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ci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Citácia</Template>
  <TotalTime>57</TotalTime>
  <Words>454</Words>
  <Application>Microsoft Office PowerPoint</Application>
  <PresentationFormat>Širokouhlá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Citácia</vt:lpstr>
      <vt:lpstr>Európa si podmaňuje svet</vt:lpstr>
      <vt:lpstr>Prvé objavné plavby</vt:lpstr>
      <vt:lpstr>Prvé objavné plavby</vt:lpstr>
      <vt:lpstr>Oboplávanie sveta</vt:lpstr>
      <vt:lpstr>Krištof Kolumbus</vt:lpstr>
      <vt:lpstr>Krištof Kolumbus</vt:lpstr>
      <vt:lpstr>Kolumbus a Ptolemaiova mapa</vt:lpstr>
      <vt:lpstr>Objavovanie Ameriky</vt:lpstr>
      <vt:lpstr>Bartolomeo Diaz a Amerigo Vespucci</vt:lpstr>
      <vt:lpstr>Magalhaes a jeho cesta okolo sveta</vt:lpstr>
      <vt:lpstr>Cesta moreplavcov</vt:lpstr>
      <vt:lpstr>Plachetnica</vt:lpstr>
      <vt:lpstr>Astroláb a kvadrant</vt:lpstr>
      <vt:lpstr>Nebezpečenstvá počas moreplavby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si podmaňuje svet</dc:title>
  <dc:creator>User</dc:creator>
  <cp:lastModifiedBy>HP</cp:lastModifiedBy>
  <cp:revision>8</cp:revision>
  <dcterms:created xsi:type="dcterms:W3CDTF">2021-02-08T11:31:28Z</dcterms:created>
  <dcterms:modified xsi:type="dcterms:W3CDTF">2021-02-12T14:30:33Z</dcterms:modified>
</cp:coreProperties>
</file>