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2" r:id="rId3"/>
    <p:sldId id="259" r:id="rId4"/>
    <p:sldId id="313" r:id="rId5"/>
    <p:sldId id="311" r:id="rId6"/>
    <p:sldId id="317" r:id="rId7"/>
    <p:sldId id="316" r:id="rId8"/>
    <p:sldId id="315" r:id="rId9"/>
    <p:sldId id="318" r:id="rId10"/>
    <p:sldId id="319" r:id="rId11"/>
    <p:sldId id="260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073FB5-8964-4B67-A6BB-4903410E8E7F}" type="datetimeFigureOut">
              <a:rPr lang="sk-SK" smtClean="0"/>
              <a:t>12. 10. 2021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5F998-7E3A-44B6-B3F0-8D72B2EC6A5F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facebook.com/groups/316380835150/" TargetMode="External"/><Relationship Id="rId4" Type="http://schemas.openxmlformats.org/officeDocument/2006/relationships/hyperlink" Target="mailto:devinska12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569535" cy="338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39952" y="1700808"/>
            <a:ext cx="4536504" cy="2448272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Comic Sans MS" panose="030F0702030302020204" pitchFamily="66" charset="0"/>
              </a:rPr>
              <a:t>Základná škola Devínska 12,</a:t>
            </a:r>
            <a:br>
              <a:rPr lang="sk-SK" sz="4800" b="1" dirty="0" smtClean="0">
                <a:latin typeface="Comic Sans MS" panose="030F0702030302020204" pitchFamily="66" charset="0"/>
              </a:rPr>
            </a:br>
            <a:r>
              <a:rPr lang="sk-SK" sz="4800" b="1" dirty="0" smtClean="0">
                <a:latin typeface="Comic Sans MS" panose="030F0702030302020204" pitchFamily="66" charset="0"/>
              </a:rPr>
              <a:t> Nové Zámky</a:t>
            </a:r>
            <a:endParaRPr lang="sk-SK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5877272"/>
            <a:ext cx="6400800" cy="694928"/>
          </a:xfrm>
        </p:spPr>
        <p:txBody>
          <a:bodyPr/>
          <a:lstStyle/>
          <a:p>
            <a:r>
              <a:rPr lang="sk-SK" i="1" dirty="0"/>
              <a:t>https://</a:t>
            </a:r>
            <a:r>
              <a:rPr lang="sk-SK" i="1" dirty="0" smtClean="0"/>
              <a:t>zs</a:t>
            </a:r>
            <a:r>
              <a:rPr lang="sk-SK" b="1" dirty="0" smtClean="0"/>
              <a:t>devinska</a:t>
            </a:r>
            <a:r>
              <a:rPr lang="sk-SK" i="1" dirty="0" smtClean="0"/>
              <a:t>nz.edupage.org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56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" y="764704"/>
            <a:ext cx="877230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8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3" y="3363425"/>
            <a:ext cx="1616968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0" y="1484784"/>
            <a:ext cx="1360880" cy="13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anose="030F0702030302020204" pitchFamily="66" charset="0"/>
              </a:rPr>
              <a:t>kontakt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28327" y="1673328"/>
            <a:ext cx="7722741" cy="4852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	035/6 </a:t>
            </a:r>
            <a:r>
              <a:rPr lang="sk-SK" b="1" dirty="0"/>
              <a:t>428 726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	035/6 402 345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	035/6 428 </a:t>
            </a:r>
            <a:r>
              <a:rPr lang="sk-SK" b="1" dirty="0" smtClean="0"/>
              <a:t>747</a:t>
            </a:r>
          </a:p>
          <a:p>
            <a:pPr marL="0" indent="0">
              <a:buNone/>
            </a:pPr>
            <a:endParaRPr lang="sk-SK" b="1" dirty="0" smtClean="0"/>
          </a:p>
          <a:p>
            <a:pPr marL="914400" lvl="2" indent="0">
              <a:buNone/>
            </a:pPr>
            <a:r>
              <a:rPr lang="sk-SK" dirty="0" smtClean="0"/>
              <a:t> </a:t>
            </a:r>
            <a:r>
              <a:rPr lang="sk-SK" sz="4000" u="sng" dirty="0" smtClean="0">
                <a:hlinkClick r:id="rId4"/>
              </a:rPr>
              <a:t>devinska12@gmail.com</a:t>
            </a:r>
            <a:endParaRPr lang="sk-SK" sz="4000" u="sng" dirty="0" smtClean="0"/>
          </a:p>
          <a:p>
            <a:pPr marL="914400" lvl="2" indent="0">
              <a:buNone/>
            </a:pPr>
            <a:endParaRPr lang="sk-SK" sz="4000" u="sng" dirty="0" smtClean="0"/>
          </a:p>
          <a:p>
            <a:pPr marL="914400" lvl="2" indent="0">
              <a:buNone/>
            </a:pPr>
            <a:r>
              <a:rPr lang="sk-SK" sz="4000" dirty="0" smtClean="0">
                <a:hlinkClick r:id="rId5"/>
              </a:rPr>
              <a:t>https://www.facebook.com/groups/316380835150/</a:t>
            </a:r>
            <a:endParaRPr lang="sk-SK" sz="4000" dirty="0" smtClean="0"/>
          </a:p>
          <a:p>
            <a:pPr marL="914400" lvl="2" indent="0">
              <a:buNone/>
            </a:pPr>
            <a:endParaRPr lang="sk-SK" sz="4000" u="sng" dirty="0"/>
          </a:p>
          <a:p>
            <a:pPr marL="914400" lvl="2" indent="0">
              <a:buNone/>
            </a:pPr>
            <a:endParaRPr lang="sk-SK" sz="4000" dirty="0"/>
          </a:p>
          <a:p>
            <a:endParaRPr lang="sk-SK" dirty="0"/>
          </a:p>
        </p:txBody>
      </p:sp>
      <p:sp>
        <p:nvSpPr>
          <p:cNvPr id="5" name="AutoShape 2" descr="Výsledok vyhľadávania obrázkov pre dopyt telefon kreslený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5" y="5229199"/>
            <a:ext cx="1085875" cy="10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5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Ďakujem za pozornosť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5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708920"/>
            <a:ext cx="3569535" cy="338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187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anose="030F0702030302020204" pitchFamily="66" charset="0"/>
              </a:rPr>
              <a:t>Školská rovnošata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5040560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omic Sans MS" panose="030F0702030302020204" pitchFamily="66" charset="0"/>
              </a:rPr>
              <a:t>Cieľom </a:t>
            </a:r>
            <a:r>
              <a:rPr lang="sk-SK" sz="2800" dirty="0" smtClean="0">
                <a:latin typeface="Comic Sans MS" panose="030F0702030302020204" pitchFamily="66" charset="0"/>
              </a:rPr>
              <a:t>je </a:t>
            </a:r>
            <a:r>
              <a:rPr lang="sk-SK" sz="2800" dirty="0" smtClean="0">
                <a:latin typeface="Comic Sans MS" panose="030F0702030302020204" pitchFamily="66" charset="0"/>
              </a:rPr>
              <a:t>zavedenie </a:t>
            </a:r>
            <a:r>
              <a:rPr lang="sk-SK" sz="2800" dirty="0">
                <a:latin typeface="Comic Sans MS" panose="030F0702030302020204" pitchFamily="66" charset="0"/>
              </a:rPr>
              <a:t>kultúry odievania v škole a reprezentovanie školy touto formou. 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sk-SK" sz="2800" dirty="0" smtClean="0">
                <a:latin typeface="Comic Sans MS" panose="030F0702030302020204" pitchFamily="66" charset="0"/>
              </a:rPr>
              <a:t>Inšpirovali  </a:t>
            </a:r>
            <a:r>
              <a:rPr lang="sk-SK" sz="2800" dirty="0" smtClean="0">
                <a:latin typeface="Comic Sans MS" panose="030F0702030302020204" pitchFamily="66" charset="0"/>
              </a:rPr>
              <a:t>nás </a:t>
            </a:r>
            <a:r>
              <a:rPr lang="sk-SK" sz="2800" dirty="0" smtClean="0">
                <a:latin typeface="Comic Sans MS" panose="030F0702030302020204" pitchFamily="66" charset="0"/>
              </a:rPr>
              <a:t>žiaci zo školského parlamentu,   </a:t>
            </a:r>
            <a:r>
              <a:rPr lang="sk-SK" sz="2800" dirty="0">
                <a:latin typeface="Comic Sans MS" panose="030F0702030302020204" pitchFamily="66" charset="0"/>
              </a:rPr>
              <a:t>zahraničie, ale </a:t>
            </a:r>
            <a:r>
              <a:rPr lang="sk-SK" sz="2800" dirty="0" smtClean="0">
                <a:latin typeface="Comic Sans MS" panose="030F0702030302020204" pitchFamily="66" charset="0"/>
              </a:rPr>
              <a:t>tiež </a:t>
            </a:r>
            <a:r>
              <a:rPr lang="sk-SK" sz="2800" dirty="0" err="1">
                <a:latin typeface="Comic Sans MS" panose="030F0702030302020204" pitchFamily="66" charset="0"/>
              </a:rPr>
              <a:t>degradovanie</a:t>
            </a:r>
            <a:r>
              <a:rPr lang="sk-SK" sz="2800" dirty="0">
                <a:latin typeface="Comic Sans MS" panose="030F0702030302020204" pitchFamily="66" charset="0"/>
              </a:rPr>
              <a:t> školy ako inštitúcie cez odievanie žiakov. Tepláky, či vulgárne nápisy a nevhodné obrázky na tričkách do škôl nepatria</a:t>
            </a:r>
            <a:r>
              <a:rPr lang="sk-SK" sz="28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sk-SK" sz="2800" dirty="0">
                <a:latin typeface="Comic Sans MS" panose="030F0702030302020204" pitchFamily="66" charset="0"/>
              </a:rPr>
              <a:t>Rodičia nemusia riešiť každodenné ranné otázky </a:t>
            </a:r>
            <a:r>
              <a:rPr lang="sk-SK" sz="2800" dirty="0" smtClean="0">
                <a:latin typeface="Comic Sans MS" panose="030F0702030302020204" pitchFamily="66" charset="0"/>
              </a:rPr>
              <a:t>ratolestí </a:t>
            </a:r>
            <a:r>
              <a:rPr lang="sk-SK" sz="2800" dirty="0">
                <a:latin typeface="Comic Sans MS" panose="030F0702030302020204" pitchFamily="66" charset="0"/>
              </a:rPr>
              <a:t>a státie pred skriňou, čo si </a:t>
            </a:r>
            <a:r>
              <a:rPr lang="sk-SK" sz="2800" dirty="0" smtClean="0">
                <a:latin typeface="Comic Sans MS" panose="030F0702030302020204" pitchFamily="66" charset="0"/>
              </a:rPr>
              <a:t>v</a:t>
            </a:r>
            <a:r>
              <a:rPr lang="sk-SK" sz="2800" dirty="0">
                <a:latin typeface="Comic Sans MS" panose="030F0702030302020204" pitchFamily="66" charset="0"/>
              </a:rPr>
              <a:t> ten deň </a:t>
            </a:r>
            <a:r>
              <a:rPr lang="sk-SK" sz="2800" dirty="0" smtClean="0">
                <a:latin typeface="Comic Sans MS" panose="030F0702030302020204" pitchFamily="66" charset="0"/>
              </a:rPr>
              <a:t>obliecť.</a:t>
            </a:r>
            <a:endParaRPr lang="sk-SK" sz="2800" dirty="0">
              <a:latin typeface="Comic Sans MS" panose="030F0702030302020204" pitchFamily="66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868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Comic Sans MS" panose="030F0702030302020204" pitchFamily="66" charset="0"/>
              </a:rPr>
              <a:t>Pozitíva školskej rovnošaty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5040560"/>
          </a:xfrm>
        </p:spPr>
        <p:txBody>
          <a:bodyPr>
            <a:normAutofit fontScale="92500" lnSpcReduction="10000"/>
          </a:bodyPr>
          <a:lstStyle/>
          <a:p>
            <a:r>
              <a:rPr lang="sk-SK" sz="3000" dirty="0" smtClean="0">
                <a:latin typeface="Comic Sans MS" panose="030F0702030302020204" pitchFamily="66" charset="0"/>
              </a:rPr>
              <a:t>nosenie rovnošaty posilňuje </a:t>
            </a:r>
            <a:r>
              <a:rPr lang="sk-SK" sz="3000" dirty="0">
                <a:latin typeface="Comic Sans MS" panose="030F0702030302020204" pitchFamily="66" charset="0"/>
              </a:rPr>
              <a:t>vzťah študentov ku </a:t>
            </a:r>
            <a:r>
              <a:rPr lang="sk-SK" sz="3000" dirty="0" smtClean="0">
                <a:latin typeface="Comic Sans MS" panose="030F0702030302020204" pitchFamily="66" charset="0"/>
              </a:rPr>
              <a:t>škole</a:t>
            </a:r>
          </a:p>
          <a:p>
            <a:r>
              <a:rPr lang="sk-SK" sz="3000" dirty="0" smtClean="0">
                <a:latin typeface="Comic Sans MS" panose="030F0702030302020204" pitchFamily="66" charset="0"/>
              </a:rPr>
              <a:t> </a:t>
            </a:r>
            <a:r>
              <a:rPr lang="sk-SK" sz="3000" dirty="0">
                <a:latin typeface="Comic Sans MS" panose="030F0702030302020204" pitchFamily="66" charset="0"/>
              </a:rPr>
              <a:t>dáva </a:t>
            </a:r>
            <a:r>
              <a:rPr lang="sk-SK" sz="3000" dirty="0" smtClean="0">
                <a:latin typeface="Comic Sans MS" panose="030F0702030302020204" pitchFamily="66" charset="0"/>
              </a:rPr>
              <a:t>žiakom </a:t>
            </a:r>
            <a:r>
              <a:rPr lang="sk-SK" sz="3000" dirty="0">
                <a:latin typeface="Comic Sans MS" panose="030F0702030302020204" pitchFamily="66" charset="0"/>
              </a:rPr>
              <a:t>identitu a pocit hrdosti, že sú súčasťou skutočne výnimočnej školskej </a:t>
            </a:r>
            <a:r>
              <a:rPr lang="sk-SK" sz="3000" dirty="0" smtClean="0">
                <a:latin typeface="Comic Sans MS" panose="030F0702030302020204" pitchFamily="66" charset="0"/>
              </a:rPr>
              <a:t>komunity</a:t>
            </a:r>
          </a:p>
          <a:p>
            <a:r>
              <a:rPr lang="sk-SK" sz="3000" dirty="0" smtClean="0">
                <a:latin typeface="Comic Sans MS" panose="030F0702030302020204" pitchFamily="66" charset="0"/>
              </a:rPr>
              <a:t>prispievajú tiež k </a:t>
            </a:r>
            <a:r>
              <a:rPr lang="sk-SK" sz="3000" dirty="0">
                <a:latin typeface="Comic Sans MS" panose="030F0702030302020204" pitchFamily="66" charset="0"/>
              </a:rPr>
              <a:t>formovaniu </a:t>
            </a:r>
            <a:r>
              <a:rPr lang="sk-SK" sz="3000" dirty="0" smtClean="0">
                <a:latin typeface="Comic Sans MS" panose="030F0702030302020204" pitchFamily="66" charset="0"/>
              </a:rPr>
              <a:t>postojov</a:t>
            </a:r>
          </a:p>
          <a:p>
            <a:r>
              <a:rPr lang="sk-SK" sz="3000" dirty="0" smtClean="0">
                <a:latin typeface="Comic Sans MS" panose="030F0702030302020204" pitchFamily="66" charset="0"/>
              </a:rPr>
              <a:t>stierajú </a:t>
            </a:r>
            <a:r>
              <a:rPr lang="sk-SK" sz="3000" dirty="0">
                <a:latin typeface="Comic Sans MS" panose="030F0702030302020204" pitchFamily="66" charset="0"/>
              </a:rPr>
              <a:t>sociálne a ekonomické rozdiely medzi </a:t>
            </a:r>
            <a:r>
              <a:rPr lang="sk-SK" sz="3000" dirty="0" smtClean="0">
                <a:latin typeface="Comic Sans MS" panose="030F0702030302020204" pitchFamily="66" charset="0"/>
              </a:rPr>
              <a:t>žiakmi. </a:t>
            </a:r>
            <a:endParaRPr lang="sk-SK" sz="3000" dirty="0" smtClean="0">
              <a:latin typeface="Comic Sans MS" panose="030F0702030302020204" pitchFamily="66" charset="0"/>
            </a:endParaRPr>
          </a:p>
          <a:p>
            <a:r>
              <a:rPr lang="sk-SK" sz="3000" dirty="0" smtClean="0">
                <a:latin typeface="Comic Sans MS" panose="030F0702030302020204" pitchFamily="66" charset="0"/>
              </a:rPr>
              <a:t>podporujú </a:t>
            </a:r>
            <a:r>
              <a:rPr lang="sk-SK" sz="3000" dirty="0">
                <a:latin typeface="Comic Sans MS" panose="030F0702030302020204" pitchFamily="66" charset="0"/>
              </a:rPr>
              <a:t>väčšiu solidaritu medzi študentmi, nakoľko sa odlišujú len tým, čím naozaj </a:t>
            </a:r>
            <a:r>
              <a:rPr lang="sk-SK" sz="3000" dirty="0" smtClean="0">
                <a:latin typeface="Comic Sans MS" panose="030F0702030302020204" pitchFamily="66" charset="0"/>
              </a:rPr>
              <a:t>sú</a:t>
            </a:r>
          </a:p>
          <a:p>
            <a:r>
              <a:rPr lang="sk-SK" sz="3000" dirty="0" smtClean="0">
                <a:latin typeface="Comic Sans MS" panose="030F0702030302020204" pitchFamily="66" charset="0"/>
              </a:rPr>
              <a:t>žiadne faux pas s nevhodným oblečením</a:t>
            </a:r>
            <a:endParaRPr lang="sk-SK" sz="3000" dirty="0">
              <a:latin typeface="Comic Sans MS" panose="030F0702030302020204" pitchFamily="66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145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anose="030F0702030302020204" pitchFamily="66" charset="0"/>
              </a:rPr>
              <a:t>Výhody školskej rovnošaty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Comic Sans MS" panose="030F0702030302020204" pitchFamily="66" charset="0"/>
              </a:rPr>
              <a:t>praktickosť </a:t>
            </a:r>
            <a:r>
              <a:rPr lang="sk-SK" sz="3200" dirty="0" smtClean="0">
                <a:latin typeface="Comic Sans MS" panose="030F0702030302020204" pitchFamily="66" charset="0"/>
              </a:rPr>
              <a:t>- </a:t>
            </a:r>
            <a:r>
              <a:rPr lang="sk-SK" sz="3200" dirty="0">
                <a:latin typeface="Comic Sans MS" panose="030F0702030302020204" pitchFamily="66" charset="0"/>
              </a:rPr>
              <a:t>na celý rok si vystačia s niekoľkými </a:t>
            </a:r>
            <a:r>
              <a:rPr lang="sk-SK" sz="3200" dirty="0" smtClean="0">
                <a:latin typeface="Comic Sans MS" panose="030F0702030302020204" pitchFamily="66" charset="0"/>
              </a:rPr>
              <a:t>kusmi, </a:t>
            </a:r>
            <a:r>
              <a:rPr lang="sk-SK" sz="3200" dirty="0">
                <a:latin typeface="Comic Sans MS" panose="030F0702030302020204" pitchFamily="66" charset="0"/>
              </a:rPr>
              <a:t>čo šetrí peniaze ako aj čas strávený </a:t>
            </a:r>
            <a:r>
              <a:rPr lang="sk-SK" sz="3200" dirty="0" smtClean="0">
                <a:latin typeface="Comic Sans MS" panose="030F0702030302020204" pitchFamily="66" charset="0"/>
              </a:rPr>
              <a:t>nakupovaním</a:t>
            </a:r>
          </a:p>
          <a:p>
            <a:r>
              <a:rPr lang="sk-SK" sz="3200" dirty="0" smtClean="0">
                <a:latin typeface="Comic Sans MS" panose="030F0702030302020204" pitchFamily="66" charset="0"/>
              </a:rPr>
              <a:t>kvalitný materiál</a:t>
            </a:r>
          </a:p>
          <a:p>
            <a:r>
              <a:rPr lang="sk-SK" sz="3200" dirty="0" smtClean="0">
                <a:latin typeface="Comic Sans MS" panose="030F0702030302020204" pitchFamily="66" charset="0"/>
              </a:rPr>
              <a:t>cenovo nenáročné oblečenie</a:t>
            </a:r>
          </a:p>
          <a:p>
            <a:r>
              <a:rPr lang="sk-SK" sz="3200" dirty="0" smtClean="0">
                <a:latin typeface="Comic Sans MS" panose="030F0702030302020204" pitchFamily="66" charset="0"/>
              </a:rPr>
              <a:t>v budúcnosti možná burza oblečenia za zvýhodnených podmienok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4006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1214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anose="030F0702030302020204" pitchFamily="66" charset="0"/>
              </a:rPr>
              <a:t>Návrhy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Rovnošaty 2021-22\DSC00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2908" y="1185040"/>
            <a:ext cx="76898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43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6992" y="569272"/>
            <a:ext cx="785861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55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2656"/>
            <a:ext cx="9375584" cy="62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43"/>
            <a:ext cx="8229600" cy="1143000"/>
          </a:xfrm>
        </p:spPr>
        <p:txBody>
          <a:bodyPr/>
          <a:lstStyle/>
          <a:p>
            <a:r>
              <a:rPr lang="sk-SK" dirty="0" smtClean="0"/>
              <a:t>Chlapci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4080" cy="5554575"/>
          </a:xfrm>
        </p:spPr>
      </p:pic>
    </p:spTree>
    <p:extLst>
      <p:ext uri="{BB962C8B-B14F-4D97-AF65-F5344CB8AC3E}">
        <p14:creationId xmlns:p14="http://schemas.microsoft.com/office/powerpoint/2010/main" val="324714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496944" cy="56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114</Words>
  <Application>Microsoft Office PowerPoint</Application>
  <PresentationFormat>Prezentácia na obrazovke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Tok</vt:lpstr>
      <vt:lpstr>Základná škola Devínska 12,  Nové Zámky</vt:lpstr>
      <vt:lpstr>Školská rovnošata</vt:lpstr>
      <vt:lpstr>Pozitíva školskej rovnošaty</vt:lpstr>
      <vt:lpstr>Výhody školskej rovnošaty</vt:lpstr>
      <vt:lpstr>Návrhy</vt:lpstr>
      <vt:lpstr>Prezentácia programu PowerPoint</vt:lpstr>
      <vt:lpstr>Prezentácia programu PowerPoint</vt:lpstr>
      <vt:lpstr>Chlapci</vt:lpstr>
      <vt:lpstr>Prezentácia programu PowerPoint</vt:lpstr>
      <vt:lpstr>Prezentácia programu PowerPoint</vt:lpstr>
      <vt:lpstr>kontakt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Devínska 12, Nové Zámky</dc:title>
  <dc:creator>NTB_mesto</dc:creator>
  <cp:lastModifiedBy>Používateľ systému Windows</cp:lastModifiedBy>
  <cp:revision>84</cp:revision>
  <dcterms:created xsi:type="dcterms:W3CDTF">2020-02-19T18:36:21Z</dcterms:created>
  <dcterms:modified xsi:type="dcterms:W3CDTF">2021-10-12T08:02:54Z</dcterms:modified>
</cp:coreProperties>
</file>