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17" r:id="rId4"/>
    <p:sldId id="334" r:id="rId5"/>
    <p:sldId id="335" r:id="rId6"/>
    <p:sldId id="336" r:id="rId7"/>
    <p:sldId id="309" r:id="rId8"/>
    <p:sldId id="306" r:id="rId9"/>
    <p:sldId id="304" r:id="rId10"/>
    <p:sldId id="305" r:id="rId11"/>
    <p:sldId id="322" r:id="rId12"/>
    <p:sldId id="323" r:id="rId13"/>
    <p:sldId id="276" r:id="rId14"/>
    <p:sldId id="347" r:id="rId15"/>
    <p:sldId id="348" r:id="rId16"/>
    <p:sldId id="349" r:id="rId17"/>
    <p:sldId id="350" r:id="rId18"/>
    <p:sldId id="258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15. 1. 2021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06" y="1398718"/>
            <a:ext cx="7875625" cy="519843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b="3887"/>
          <a:stretch/>
        </p:blipFill>
        <p:spPr>
          <a:xfrm>
            <a:off x="776127" y="1086458"/>
            <a:ext cx="2997384" cy="15286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0007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Tatier k Dunaju</a:t>
            </a:r>
            <a:r>
              <a:rPr lang="sk-S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MYJAVA S OKOLÍM</a:t>
            </a:r>
            <a:endParaRPr lang="sk-SK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VÃ½sledok vyhÄ¾adÃ¡vania obrÃ¡zkov pre dopyt brezovÃ¡ pod bradl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791"/>
            <a:ext cx="12192000" cy="39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5671952" cy="1320800"/>
          </a:xfrm>
        </p:spPr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Brezová pod Bradlom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455313"/>
            <a:ext cx="5452825" cy="3065172"/>
          </a:xfrm>
        </p:spPr>
        <p:txBody>
          <a:bodyPr>
            <a:normAutofit/>
          </a:bodyPr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Brezová pod Bradlom je mesto ležiace v Trenčianskom kraji v okrese Myjava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85" y="1666516"/>
            <a:ext cx="2595405" cy="224710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166" y="178963"/>
            <a:ext cx="2906224" cy="1442348"/>
          </a:xfrm>
          <a:prstGeom prst="rect">
            <a:avLst/>
          </a:prstGeom>
        </p:spPr>
      </p:pic>
      <p:pic>
        <p:nvPicPr>
          <p:cNvPr id="4100" name="Picture 4" descr="VÃ½sledok vyhÄ¾adÃ¡vania obrÃ¡zkov pre dopyt brezovÃ¡ pod bradlom er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80" y="178963"/>
            <a:ext cx="1253859" cy="144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4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d Javorino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/>
          <a:stretch/>
        </p:blipFill>
        <p:spPr bwMode="auto">
          <a:xfrm>
            <a:off x="13252" y="0"/>
            <a:ext cx="12178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1" y="300511"/>
            <a:ext cx="3830275" cy="6911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Bzince pod Javorinou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6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61511"/>
            <a:ext cx="8596668" cy="1320800"/>
          </a:xfrm>
        </p:spPr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Bzince pod Javorinou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621309"/>
            <a:ext cx="9831827" cy="2309245"/>
          </a:xfrm>
        </p:spPr>
        <p:txBody>
          <a:bodyPr>
            <a:normAutofit/>
          </a:bodyPr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Bzince pod Javorinou je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malá obec v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okrese Nové Mesto nad Váhom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Narodila sa tu známa slovenská spisovateľka.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85" y="224205"/>
            <a:ext cx="1219505" cy="139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889" y="224206"/>
            <a:ext cx="2972541" cy="1475261"/>
          </a:xfrm>
          <a:prstGeom prst="rect">
            <a:avLst/>
          </a:prstGeom>
        </p:spPr>
      </p:pic>
      <p:sp>
        <p:nvSpPr>
          <p:cNvPr id="5" name="Zaoblený obdĺžnik 4"/>
          <p:cNvSpPr/>
          <p:nvPr/>
        </p:nvSpPr>
        <p:spPr>
          <a:xfrm>
            <a:off x="437321" y="2655010"/>
            <a:ext cx="728870" cy="1015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 smtClean="0"/>
              <a:t>P</a:t>
            </a:r>
            <a:endParaRPr lang="sk-SK" sz="6000" dirty="0"/>
          </a:p>
        </p:txBody>
      </p:sp>
      <p:sp>
        <p:nvSpPr>
          <p:cNvPr id="12" name="Zaoblený obdĺžnik 11"/>
          <p:cNvSpPr/>
          <p:nvPr/>
        </p:nvSpPr>
        <p:spPr>
          <a:xfrm>
            <a:off x="1292087" y="2655010"/>
            <a:ext cx="728870" cy="1015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O</a:t>
            </a:r>
          </a:p>
        </p:txBody>
      </p:sp>
      <p:sp>
        <p:nvSpPr>
          <p:cNvPr id="13" name="Zaoblený obdĺžnik 12"/>
          <p:cNvSpPr/>
          <p:nvPr/>
        </p:nvSpPr>
        <p:spPr>
          <a:xfrm>
            <a:off x="2146853" y="2655010"/>
            <a:ext cx="728870" cy="1015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D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3001619" y="2655010"/>
            <a:ext cx="728870" cy="1015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J</a:t>
            </a:r>
          </a:p>
        </p:txBody>
      </p:sp>
      <p:sp>
        <p:nvSpPr>
          <p:cNvPr id="15" name="Zaoblený obdĺžnik 14"/>
          <p:cNvSpPr/>
          <p:nvPr/>
        </p:nvSpPr>
        <p:spPr>
          <a:xfrm>
            <a:off x="3856385" y="2655010"/>
            <a:ext cx="728870" cy="1015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A</a:t>
            </a:r>
          </a:p>
        </p:txBody>
      </p:sp>
      <p:sp>
        <p:nvSpPr>
          <p:cNvPr id="16" name="Zaoblený obdĺžnik 15"/>
          <p:cNvSpPr/>
          <p:nvPr/>
        </p:nvSpPr>
        <p:spPr>
          <a:xfrm>
            <a:off x="4711151" y="2655010"/>
            <a:ext cx="728870" cy="1015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V</a:t>
            </a:r>
          </a:p>
        </p:txBody>
      </p:sp>
      <p:sp>
        <p:nvSpPr>
          <p:cNvPr id="17" name="Zaoblený obdĺžnik 16"/>
          <p:cNvSpPr/>
          <p:nvPr/>
        </p:nvSpPr>
        <p:spPr>
          <a:xfrm>
            <a:off x="5565917" y="2655010"/>
            <a:ext cx="728870" cy="1015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O</a:t>
            </a:r>
          </a:p>
        </p:txBody>
      </p:sp>
      <p:sp>
        <p:nvSpPr>
          <p:cNvPr id="18" name="Zaoblený obdĺžnik 17"/>
          <p:cNvSpPr/>
          <p:nvPr/>
        </p:nvSpPr>
        <p:spPr>
          <a:xfrm>
            <a:off x="6420683" y="2655010"/>
            <a:ext cx="728870" cy="1015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R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7275449" y="2655010"/>
            <a:ext cx="728870" cy="1015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I</a:t>
            </a:r>
          </a:p>
        </p:txBody>
      </p:sp>
      <p:sp>
        <p:nvSpPr>
          <p:cNvPr id="20" name="Zaoblený obdĺžnik 19"/>
          <p:cNvSpPr/>
          <p:nvPr/>
        </p:nvSpPr>
        <p:spPr>
          <a:xfrm>
            <a:off x="8130215" y="2655010"/>
            <a:ext cx="728870" cy="1015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N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8984981" y="2656294"/>
            <a:ext cx="728870" cy="1015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S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9839747" y="2656294"/>
            <a:ext cx="728870" cy="1015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K</a:t>
            </a:r>
          </a:p>
        </p:txBody>
      </p:sp>
      <p:sp>
        <p:nvSpPr>
          <p:cNvPr id="23" name="Zaoblený obdĺžnik 22"/>
          <p:cNvSpPr/>
          <p:nvPr/>
        </p:nvSpPr>
        <p:spPr>
          <a:xfrm>
            <a:off x="10694513" y="2655010"/>
            <a:ext cx="728870" cy="1015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dirty="0"/>
              <a:t>Á</a:t>
            </a:r>
          </a:p>
        </p:txBody>
      </p:sp>
      <p:pic>
        <p:nvPicPr>
          <p:cNvPr id="8196" name="Picture 4" descr="VÃ½sledok vyhÄ¾adÃ¡vania obrÃ¡zkov pre dopyt podjavorinskÃ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00" y="3762375"/>
            <a:ext cx="2190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Zopakuj si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738650"/>
            <a:ext cx="8596668" cy="48176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akej pahorkatine sa rozprestiera Myjava s okolím?</a:t>
            </a: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Medzi ktorými pohoriami leží?</a:t>
            </a:r>
          </a:p>
          <a:p>
            <a:pPr>
              <a:lnSpc>
                <a:spcPct val="150000"/>
              </a:lnSpc>
            </a:pPr>
            <a:endParaRPr lang="sk-SK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Akým prívlastkom označujeme túto oblasť?</a:t>
            </a: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ktorej obci sa nachádza pomník M. R. Štefánika?</a:t>
            </a: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ktorej obci sa narodila Ľudmila 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Podjavorinská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Aká rieka preteká týmto regiónom?</a:t>
            </a:r>
            <a:endParaRPr lang="sk-SK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aoblený obdĺžnik 24"/>
          <p:cNvSpPr/>
          <p:nvPr/>
        </p:nvSpPr>
        <p:spPr>
          <a:xfrm>
            <a:off x="6790839" y="4951700"/>
            <a:ext cx="297327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Bzince pod Javorinou</a:t>
            </a:r>
            <a:endParaRPr lang="sk-SK" sz="2400" dirty="0"/>
          </a:p>
        </p:txBody>
      </p:sp>
      <p:sp>
        <p:nvSpPr>
          <p:cNvPr id="26" name="Zaoblený obdĺžnik 25"/>
          <p:cNvSpPr/>
          <p:nvPr/>
        </p:nvSpPr>
        <p:spPr>
          <a:xfrm>
            <a:off x="5177717" y="5605504"/>
            <a:ext cx="1319724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Myjava</a:t>
            </a:r>
            <a:endParaRPr lang="sk-SK" sz="2400" dirty="0"/>
          </a:p>
        </p:txBody>
      </p:sp>
      <p:sp>
        <p:nvSpPr>
          <p:cNvPr id="10" name="Zaoblený obdĺžnik 9"/>
          <p:cNvSpPr/>
          <p:nvPr/>
        </p:nvSpPr>
        <p:spPr>
          <a:xfrm>
            <a:off x="7277885" y="1813796"/>
            <a:ext cx="304447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Myjavská pahorkatina</a:t>
            </a:r>
            <a:endParaRPr lang="sk-SK" sz="2400" dirty="0"/>
          </a:p>
        </p:txBody>
      </p:sp>
      <p:sp>
        <p:nvSpPr>
          <p:cNvPr id="17" name="Zaoblený obdĺžnik 16"/>
          <p:cNvSpPr/>
          <p:nvPr/>
        </p:nvSpPr>
        <p:spPr>
          <a:xfrm>
            <a:off x="4693488" y="3028071"/>
            <a:ext cx="228818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Biele Karpaty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4693488" y="2452421"/>
            <a:ext cx="228818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Malé Karpaty</a:t>
            </a:r>
            <a:endParaRPr lang="sk-SK" sz="2400" dirty="0"/>
          </a:p>
        </p:txBody>
      </p:sp>
      <p:sp>
        <p:nvSpPr>
          <p:cNvPr id="4" name="Zaoblený obdĺžnik 3"/>
          <p:cNvSpPr/>
          <p:nvPr/>
        </p:nvSpPr>
        <p:spPr>
          <a:xfrm>
            <a:off x="6001555" y="3705273"/>
            <a:ext cx="399243" cy="50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/>
              <a:t>K</a:t>
            </a:r>
            <a:endParaRPr lang="sk-SK" sz="32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6473970" y="3705273"/>
            <a:ext cx="399243" cy="50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O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6946385" y="3705273"/>
            <a:ext cx="399243" cy="50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P</a:t>
            </a:r>
          </a:p>
        </p:txBody>
      </p:sp>
      <p:sp>
        <p:nvSpPr>
          <p:cNvPr id="20" name="Zaoblený obdĺžnik 19"/>
          <p:cNvSpPr/>
          <p:nvPr/>
        </p:nvSpPr>
        <p:spPr>
          <a:xfrm>
            <a:off x="7418800" y="3710410"/>
            <a:ext cx="399243" cy="50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/>
              <a:t>A</a:t>
            </a:r>
            <a:endParaRPr lang="sk-SK" sz="3200" dirty="0"/>
          </a:p>
        </p:txBody>
      </p:sp>
      <p:sp>
        <p:nvSpPr>
          <p:cNvPr id="21" name="Zaoblený obdĺžnik 20"/>
          <p:cNvSpPr/>
          <p:nvPr/>
        </p:nvSpPr>
        <p:spPr>
          <a:xfrm>
            <a:off x="7891215" y="3704833"/>
            <a:ext cx="399243" cy="50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N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8363630" y="3704833"/>
            <a:ext cx="399243" cy="50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I</a:t>
            </a:r>
          </a:p>
        </p:txBody>
      </p:sp>
      <p:sp>
        <p:nvSpPr>
          <p:cNvPr id="23" name="Zaoblený obdĺžnik 22"/>
          <p:cNvSpPr/>
          <p:nvPr/>
        </p:nvSpPr>
        <p:spPr>
          <a:xfrm>
            <a:off x="8836045" y="3704392"/>
            <a:ext cx="399243" cy="50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/>
              <a:t>Č</a:t>
            </a:r>
            <a:endParaRPr lang="sk-SK" sz="3200" dirty="0"/>
          </a:p>
        </p:txBody>
      </p:sp>
      <p:sp>
        <p:nvSpPr>
          <p:cNvPr id="24" name="Zaoblený obdĺžnik 23"/>
          <p:cNvSpPr/>
          <p:nvPr/>
        </p:nvSpPr>
        <p:spPr>
          <a:xfrm>
            <a:off x="9324529" y="3704392"/>
            <a:ext cx="399243" cy="50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I</a:t>
            </a:r>
          </a:p>
        </p:txBody>
      </p:sp>
      <p:sp>
        <p:nvSpPr>
          <p:cNvPr id="27" name="Zaoblený obdĺžnik 26"/>
          <p:cNvSpPr/>
          <p:nvPr/>
        </p:nvSpPr>
        <p:spPr>
          <a:xfrm>
            <a:off x="9813013" y="3704392"/>
            <a:ext cx="399243" cy="50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A</a:t>
            </a:r>
          </a:p>
        </p:txBody>
      </p:sp>
      <p:sp>
        <p:nvSpPr>
          <p:cNvPr id="28" name="Zaoblený obdĺžnik 27"/>
          <p:cNvSpPr/>
          <p:nvPr/>
        </p:nvSpPr>
        <p:spPr>
          <a:xfrm>
            <a:off x="10301497" y="3704392"/>
            <a:ext cx="399243" cy="50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R</a:t>
            </a:r>
          </a:p>
        </p:txBody>
      </p:sp>
      <p:sp>
        <p:nvSpPr>
          <p:cNvPr id="29" name="Zaoblený obdĺžnik 28"/>
          <p:cNvSpPr/>
          <p:nvPr/>
        </p:nvSpPr>
        <p:spPr>
          <a:xfrm>
            <a:off x="10793171" y="3704392"/>
            <a:ext cx="399243" cy="50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S</a:t>
            </a:r>
          </a:p>
        </p:txBody>
      </p:sp>
      <p:sp>
        <p:nvSpPr>
          <p:cNvPr id="30" name="Zaoblený obdĺžnik 29"/>
          <p:cNvSpPr/>
          <p:nvPr/>
        </p:nvSpPr>
        <p:spPr>
          <a:xfrm>
            <a:off x="11284845" y="3704392"/>
            <a:ext cx="399243" cy="50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/>
              <a:t>K</a:t>
            </a:r>
            <a:endParaRPr lang="sk-SK" sz="3200" dirty="0"/>
          </a:p>
        </p:txBody>
      </p:sp>
      <p:sp>
        <p:nvSpPr>
          <p:cNvPr id="31" name="Zaoblený obdĺžnik 30"/>
          <p:cNvSpPr/>
          <p:nvPr/>
        </p:nvSpPr>
        <p:spPr>
          <a:xfrm>
            <a:off x="11770058" y="3704392"/>
            <a:ext cx="399243" cy="50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A</a:t>
            </a:r>
          </a:p>
        </p:txBody>
      </p:sp>
      <p:sp>
        <p:nvSpPr>
          <p:cNvPr id="32" name="Zaoblený obdĺžnik 31"/>
          <p:cNvSpPr/>
          <p:nvPr/>
        </p:nvSpPr>
        <p:spPr>
          <a:xfrm>
            <a:off x="6944899" y="4343017"/>
            <a:ext cx="304447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Brezová pod Bradlom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3325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animBg="1"/>
      <p:bldP spid="26" grpId="0" animBg="1"/>
      <p:bldP spid="10" grpId="0" animBg="1"/>
      <p:bldP spid="17" grpId="0" animBg="1"/>
      <p:bldP spid="18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Priraď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8647503" y="2049078"/>
            <a:ext cx="299765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Myjava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8647503" y="3776424"/>
            <a:ext cx="299765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Bzince pod Javorinou</a:t>
            </a:r>
            <a:endParaRPr lang="sk-SK" sz="2400" dirty="0"/>
          </a:p>
        </p:txBody>
      </p:sp>
      <p:sp>
        <p:nvSpPr>
          <p:cNvPr id="14" name="Zaoblený obdĺžnik 13"/>
          <p:cNvSpPr/>
          <p:nvPr/>
        </p:nvSpPr>
        <p:spPr>
          <a:xfrm>
            <a:off x="8647503" y="3200774"/>
            <a:ext cx="299765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Brezová pod Bradlom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8647503" y="2625124"/>
            <a:ext cx="299765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Stará Turá</a:t>
            </a:r>
            <a:endParaRPr lang="sk-SK" sz="2400" dirty="0"/>
          </a:p>
        </p:txBody>
      </p:sp>
      <p:pic>
        <p:nvPicPr>
          <p:cNvPr id="12" name="Picture 4" descr="VÃ½sledok vyhÄ¾adÃ¡vania obrÃ¡zkov pre dopyt podjavorinsk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47" y="1264561"/>
            <a:ext cx="3402156" cy="48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72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Priraď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8647503" y="2049078"/>
            <a:ext cx="299765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Myjava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8647503" y="3776424"/>
            <a:ext cx="299765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Bzince pod Javorinou</a:t>
            </a:r>
            <a:endParaRPr lang="sk-SK" sz="2400" dirty="0"/>
          </a:p>
        </p:txBody>
      </p:sp>
      <p:sp>
        <p:nvSpPr>
          <p:cNvPr id="14" name="Zaoblený obdĺžnik 13"/>
          <p:cNvSpPr/>
          <p:nvPr/>
        </p:nvSpPr>
        <p:spPr>
          <a:xfrm>
            <a:off x="8647503" y="3200774"/>
            <a:ext cx="299765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Brezová pod Bradlom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8647503" y="2625124"/>
            <a:ext cx="299765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Stará Turá</a:t>
            </a:r>
            <a:endParaRPr lang="sk-SK" sz="2400" dirty="0"/>
          </a:p>
        </p:txBody>
      </p:sp>
      <p:pic>
        <p:nvPicPr>
          <p:cNvPr id="7" name="Picture 2" descr="VÃ½sledok vyhÄ¾adÃ¡vania obrÃ¡zkov pre dopyt starÃ¡ turÃ¡ 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77" y="1646057"/>
            <a:ext cx="2463904" cy="289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7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Priraď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8647503" y="2049078"/>
            <a:ext cx="299765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Myjava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8647503" y="3776424"/>
            <a:ext cx="299765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Bzince pod Javorinou</a:t>
            </a:r>
            <a:endParaRPr lang="sk-SK" sz="2400" dirty="0"/>
          </a:p>
        </p:txBody>
      </p:sp>
      <p:sp>
        <p:nvSpPr>
          <p:cNvPr id="14" name="Zaoblený obdĺžnik 13"/>
          <p:cNvSpPr/>
          <p:nvPr/>
        </p:nvSpPr>
        <p:spPr>
          <a:xfrm>
            <a:off x="8647503" y="3200774"/>
            <a:ext cx="299765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Brezová pod Bradlom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8647503" y="2625124"/>
            <a:ext cx="299765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Stará Turá</a:t>
            </a:r>
            <a:endParaRPr lang="sk-SK" sz="2400" dirty="0"/>
          </a:p>
        </p:txBody>
      </p:sp>
      <p:pic>
        <p:nvPicPr>
          <p:cNvPr id="7" name="Picture 6" descr="VÃ½sledok vyhÄ¾adÃ¡vania obrÃ¡zkov pre dopyt brezovÃ¡ pod bradl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1930400"/>
            <a:ext cx="8337176" cy="316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Priraď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8647503" y="2049078"/>
            <a:ext cx="299765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Myjava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8647503" y="3776424"/>
            <a:ext cx="299765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Bzince pod Javorinou</a:t>
            </a:r>
            <a:endParaRPr lang="sk-SK" sz="2400" dirty="0"/>
          </a:p>
        </p:txBody>
      </p:sp>
      <p:sp>
        <p:nvSpPr>
          <p:cNvPr id="14" name="Zaoblený obdĺžnik 13"/>
          <p:cNvSpPr/>
          <p:nvPr/>
        </p:nvSpPr>
        <p:spPr>
          <a:xfrm>
            <a:off x="8647503" y="3200774"/>
            <a:ext cx="299765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Brezová pod Bradlom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8647503" y="2625124"/>
            <a:ext cx="299765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Stará Turá</a:t>
            </a:r>
            <a:endParaRPr lang="sk-SK" sz="2400" dirty="0"/>
          </a:p>
        </p:txBody>
      </p:sp>
      <p:pic>
        <p:nvPicPr>
          <p:cNvPr id="8" name="Picture 4" descr="VÃ½sledok vyhÄ¾adÃ¡vania obrÃ¡zkov pre dopyt myj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6" y="2035631"/>
            <a:ext cx="8435788" cy="292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Dudášová, Mäsiar, Muchová: Vlastiveda pre štvrtákov</a:t>
            </a:r>
          </a:p>
          <a:p>
            <a:r>
              <a:rPr lang="sk-SK" sz="2400" dirty="0" smtClean="0"/>
              <a:t>sk.wikipedia.org</a:t>
            </a:r>
          </a:p>
          <a:p>
            <a:r>
              <a:rPr lang="sk-SK" sz="2400" dirty="0" smtClean="0"/>
              <a:t>obrázky: </a:t>
            </a:r>
            <a:r>
              <a:rPr lang="sk-SK" sz="2400" dirty="0" err="1" smtClean="0"/>
              <a:t>google</a:t>
            </a:r>
            <a:endParaRPr lang="sk-SK" sz="24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ok vyhÄ¾adÃ¡vania obrÃ¡zkov pre dopyt pohoria sloven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1" y="2147831"/>
            <a:ext cx="8191595" cy="471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545465"/>
            <a:ext cx="9561370" cy="27183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Myjava s okolím leží na Myjavskej pahorkatine obklopenej pohoriami: </a:t>
            </a:r>
            <a:endParaRPr lang="sk-SK" sz="24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8868929" y="1960014"/>
            <a:ext cx="202524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Malé Karpaty</a:t>
            </a:r>
            <a:endParaRPr lang="sk-SK" sz="2400" dirty="0"/>
          </a:p>
        </p:txBody>
      </p:sp>
      <p:sp>
        <p:nvSpPr>
          <p:cNvPr id="10" name="Zaoblený obdĺžnik 9"/>
          <p:cNvSpPr/>
          <p:nvPr/>
        </p:nvSpPr>
        <p:spPr>
          <a:xfrm>
            <a:off x="8868929" y="2545150"/>
            <a:ext cx="2025247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Biele Karpaty</a:t>
            </a:r>
            <a:endParaRPr lang="sk-SK" sz="2400" dirty="0"/>
          </a:p>
        </p:txBody>
      </p:sp>
      <p:sp>
        <p:nvSpPr>
          <p:cNvPr id="11" name="Ovál 10"/>
          <p:cNvSpPr/>
          <p:nvPr/>
        </p:nvSpPr>
        <p:spPr>
          <a:xfrm rot="18379795">
            <a:off x="623608" y="4726176"/>
            <a:ext cx="1318434" cy="4197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 rot="19626697">
            <a:off x="1454534" y="3629729"/>
            <a:ext cx="1086522" cy="4208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l="-1522" t="11682" r="6934" b="15528"/>
          <a:stretch/>
        </p:blipFill>
        <p:spPr>
          <a:xfrm>
            <a:off x="9038278" y="-46861"/>
            <a:ext cx="2859110" cy="14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545465"/>
            <a:ext cx="9561370" cy="27183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dirty="0" smtClean="0"/>
              <a:t> </a:t>
            </a:r>
            <a:endParaRPr lang="sk-SK" sz="24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Myjava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ástupný symbol obsahu 2"/>
          <p:cNvSpPr txBox="1">
            <a:spLocks/>
          </p:cNvSpPr>
          <p:nvPr/>
        </p:nvSpPr>
        <p:spPr>
          <a:xfrm>
            <a:off x="829734" y="1697865"/>
            <a:ext cx="9561370" cy="27183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Oblasťou preteká rieka Myjava</a:t>
            </a:r>
            <a:endParaRPr lang="sk-SK" sz="2400" dirty="0"/>
          </a:p>
        </p:txBody>
      </p:sp>
      <p:pic>
        <p:nvPicPr>
          <p:cNvPr id="1026" name="Picture 2" descr="VÃ½sledok vyhÄ¾adÃ¡vania obrÃ¡zkov pre dopyt rieka myjava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34" y="2180780"/>
            <a:ext cx="8839770" cy="42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 rot="20747089">
            <a:off x="1457403" y="3903293"/>
            <a:ext cx="1239598" cy="6229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VÃ½sledok vyhÄ¾adÃ¡vania obrÃ¡zkov pre dopyt rieka myja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81" y="154814"/>
            <a:ext cx="3052823" cy="202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9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9" y="977923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Dôležité mestá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6694954" y="4612860"/>
            <a:ext cx="30588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Myjava</a:t>
            </a:r>
            <a:endParaRPr lang="sk-SK" sz="2400" dirty="0"/>
          </a:p>
        </p:txBody>
      </p:sp>
      <p:sp>
        <p:nvSpPr>
          <p:cNvPr id="10" name="Zaoblený obdĺžnik 9"/>
          <p:cNvSpPr/>
          <p:nvPr/>
        </p:nvSpPr>
        <p:spPr>
          <a:xfrm>
            <a:off x="6694954" y="5764556"/>
            <a:ext cx="30588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Brezová pod Bradlom</a:t>
            </a:r>
            <a:endParaRPr lang="sk-SK" sz="2400" dirty="0"/>
          </a:p>
        </p:txBody>
      </p:sp>
      <p:pic>
        <p:nvPicPr>
          <p:cNvPr id="2" name="Picture 2" descr="VÃ½sledok vyhÄ¾adÃ¡vania obrÃ¡zkov pre dopyt mapa s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5" b="100000" l="3890" r="97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347" y="-116447"/>
            <a:ext cx="3209908" cy="163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304345" y="293640"/>
            <a:ext cx="449434" cy="480537"/>
          </a:xfrm>
          <a:prstGeom prst="rect">
            <a:avLst/>
          </a:prstGeom>
        </p:spPr>
      </p:pic>
      <p:sp>
        <p:nvSpPr>
          <p:cNvPr id="15" name="Zaoblený obdĺžnik 14"/>
          <p:cNvSpPr/>
          <p:nvPr/>
        </p:nvSpPr>
        <p:spPr>
          <a:xfrm>
            <a:off x="6694954" y="5188906"/>
            <a:ext cx="305882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Stará Turá</a:t>
            </a:r>
            <a:endParaRPr lang="sk-SK" sz="2400" dirty="0"/>
          </a:p>
        </p:txBody>
      </p:sp>
      <p:sp>
        <p:nvSpPr>
          <p:cNvPr id="20" name="Ovál 19"/>
          <p:cNvSpPr/>
          <p:nvPr/>
        </p:nvSpPr>
        <p:spPr>
          <a:xfrm rot="19790114">
            <a:off x="1612725" y="3106953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/>
          <p:cNvSpPr/>
          <p:nvPr/>
        </p:nvSpPr>
        <p:spPr>
          <a:xfrm rot="19790114">
            <a:off x="1842901" y="3029782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 rot="19790114">
            <a:off x="1513967" y="3331851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85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20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ok vyhÄ¾adÃ¡vania obrÃ¡zkov pre dopyt myja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2"/>
          <a:stretch/>
        </p:blipFill>
        <p:spPr bwMode="auto">
          <a:xfrm>
            <a:off x="0" y="-12880"/>
            <a:ext cx="12192000" cy="687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1629140" cy="6911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Myjava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3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Ã½sledok vyhÄ¾adÃ¡vania obrÃ¡zkov pre dopyt myjav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3967"/>
            <a:ext cx="12192000" cy="330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991674"/>
            <a:ext cx="8596668" cy="401820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Myjava je okresné mesto v Trenčianskom kraji. </a:t>
            </a:r>
            <a:b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Je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charakteristická svojim kopaničiarskym nárečím, ktoré tak trochu pozabúda na mäkčene a ô. 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charakteristikám Myjavy a vôbec celej kopaničiarskej oblasti patrí dominantné postavenie evanjelickej cirkvi a. v., čo je dedičstvom a 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tradíciou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Myjavy, Starej Turej, Brezovej pod Bradlom a okolitého kopaničiarskeho kraja.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3" y="300511"/>
            <a:ext cx="2379766" cy="7230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Myjava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587" y="204608"/>
            <a:ext cx="2779274" cy="1405251"/>
          </a:xfrm>
          <a:prstGeom prst="rect">
            <a:avLst/>
          </a:prstGeom>
        </p:spPr>
      </p:pic>
      <p:pic>
        <p:nvPicPr>
          <p:cNvPr id="2050" name="Picture 2" descr="VÃ½sledok vyhÄ¾adÃ¡vania obrÃ¡zkov pre dopyt myjava er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234" y="204608"/>
            <a:ext cx="1176927" cy="14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Ã½sledok vyhÄ¾adÃ¡vania obrÃ¡zkov pre dopyt starÃ¡ turÃ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7"/>
          <a:stretch/>
        </p:blipFill>
        <p:spPr bwMode="auto">
          <a:xfrm>
            <a:off x="0" y="0"/>
            <a:ext cx="12192000" cy="690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1872685" cy="6911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Stará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Turá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6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0637" y="874675"/>
            <a:ext cx="8596668" cy="863973"/>
          </a:xfrm>
        </p:spPr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Stará Turá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570637" y="2191396"/>
            <a:ext cx="9831827" cy="1720019"/>
          </a:xfrm>
        </p:spPr>
        <p:txBody>
          <a:bodyPr>
            <a:normAutofit/>
          </a:bodyPr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Stará Turá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okrese Nové Mesto nad Váhom.</a:t>
            </a:r>
          </a:p>
        </p:txBody>
      </p:sp>
      <p:pic>
        <p:nvPicPr>
          <p:cNvPr id="6146" name="Picture 2" descr="VÃ½sledok vyhÄ¾adÃ¡vania obrÃ¡zkov pre dopyt starÃ¡ turÃ¡ e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187" y="251511"/>
            <a:ext cx="1266517" cy="148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/>
          <a:srcRect b="1707"/>
          <a:stretch/>
        </p:blipFill>
        <p:spPr>
          <a:xfrm>
            <a:off x="9084503" y="255588"/>
            <a:ext cx="2984353" cy="1483060"/>
          </a:xfrm>
          <a:prstGeom prst="rect">
            <a:avLst/>
          </a:prstGeom>
        </p:spPr>
      </p:pic>
      <p:pic>
        <p:nvPicPr>
          <p:cNvPr id="6148" name="Picture 4" descr="VÃ½sledok vyhÄ¾adÃ¡vania obrÃ¡zkov pre dopyt starÃ¡ turÃ¡ panorÃ¡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71989"/>
            <a:ext cx="12211957" cy="39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5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ovak Republic - Brezova pod Bradlom (8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 bwMode="auto">
          <a:xfrm>
            <a:off x="0" y="0"/>
            <a:ext cx="12192000" cy="691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5969" y="313390"/>
            <a:ext cx="3817393" cy="6911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Brezová pod Bradlom</a:t>
            </a:r>
            <a:endParaRPr lang="sk-SK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8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1195</TotalTime>
  <Words>244</Words>
  <Application>Microsoft Office PowerPoint</Application>
  <PresentationFormat>Širokouhlá</PresentationFormat>
  <Paragraphs>89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 3</vt:lpstr>
      <vt:lpstr>Fazeta</vt:lpstr>
      <vt:lpstr>Od Tatier k Dunaju MYJAVA S OKOLÍM</vt:lpstr>
      <vt:lpstr>Prezentácia programu PowerPoint</vt:lpstr>
      <vt:lpstr>Prezentácia programu PowerPoint</vt:lpstr>
      <vt:lpstr>Prezentácia programu PowerPoint</vt:lpstr>
      <vt:lpstr>Myjava</vt:lpstr>
      <vt:lpstr>Myjava je okresné mesto v Trenčianskom kraji.  Je charakteristická svojim kopaničiarskym nárečím, ktoré tak trochu pozabúda na mäkčene a ô.  K charakteristikám Myjavy a vôbec celej kopaničiarskej oblasti patrí dominantné postavenie evanjelickej cirkvi a. v., čo je dedičstvom a tradíciou Myjavy, Starej Turej, Brezovej pod Bradlom a okolitého kopaničiarskeho kraja.</vt:lpstr>
      <vt:lpstr>Stará Turá</vt:lpstr>
      <vt:lpstr>Stará Turá</vt:lpstr>
      <vt:lpstr>Brezová pod Bradlom</vt:lpstr>
      <vt:lpstr>Brezová pod Bradlom</vt:lpstr>
      <vt:lpstr>Bzince pod Javorinou</vt:lpstr>
      <vt:lpstr>Bzince pod Javorinou</vt:lpstr>
      <vt:lpstr>Zopakuj si</vt:lpstr>
      <vt:lpstr>Priraď</vt:lpstr>
      <vt:lpstr>Priraď</vt:lpstr>
      <vt:lpstr>Priraď</vt:lpstr>
      <vt:lpstr>Priraď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ZS_Lehnice_2</cp:lastModifiedBy>
  <cp:revision>242</cp:revision>
  <dcterms:created xsi:type="dcterms:W3CDTF">2018-11-24T12:23:45Z</dcterms:created>
  <dcterms:modified xsi:type="dcterms:W3CDTF">2021-01-15T10:53:57Z</dcterms:modified>
</cp:coreProperties>
</file>