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404" r:id="rId3"/>
    <p:sldId id="483" r:id="rId4"/>
    <p:sldId id="501" r:id="rId5"/>
    <p:sldId id="502" r:id="rId6"/>
    <p:sldId id="511" r:id="rId7"/>
    <p:sldId id="514" r:id="rId8"/>
    <p:sldId id="515" r:id="rId9"/>
    <p:sldId id="503" r:id="rId10"/>
    <p:sldId id="449" r:id="rId11"/>
    <p:sldId id="451" r:id="rId12"/>
    <p:sldId id="452" r:id="rId13"/>
    <p:sldId id="495" r:id="rId14"/>
    <p:sldId id="496" r:id="rId15"/>
    <p:sldId id="497" r:id="rId16"/>
    <p:sldId id="498" r:id="rId17"/>
    <p:sldId id="499" r:id="rId18"/>
    <p:sldId id="500" r:id="rId19"/>
    <p:sldId id="276" r:id="rId20"/>
    <p:sldId id="417" r:id="rId21"/>
    <p:sldId id="471" r:id="rId22"/>
    <p:sldId id="418" r:id="rId23"/>
    <p:sldId id="507" r:id="rId24"/>
    <p:sldId id="505" r:id="rId25"/>
    <p:sldId id="504" r:id="rId26"/>
    <p:sldId id="512" r:id="rId27"/>
    <p:sldId id="513" r:id="rId28"/>
    <p:sldId id="506" r:id="rId29"/>
    <p:sldId id="508" r:id="rId30"/>
    <p:sldId id="509" r:id="rId31"/>
    <p:sldId id="510" r:id="rId32"/>
    <p:sldId id="258" r:id="rId3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55D0D"/>
    <a:srgbClr val="82C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0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2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9798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21898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7856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1138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457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18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942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4997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00582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7616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1201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6799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7898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87568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91733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1828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45000"/>
                <a:lumOff val="55000"/>
                <a:alpha val="99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45E-08DD-4007-8A4A-5818B4E46F01}" type="datetimeFigureOut">
              <a:rPr lang="sk-SK" smtClean="0"/>
              <a:t>29.05.2020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FBF4D61-01BF-4327-9631-E55588A6AE1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12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031" y="339027"/>
            <a:ext cx="8024882" cy="642242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850007"/>
            <a:ext cx="12192000" cy="3322748"/>
          </a:xfrm>
        </p:spPr>
        <p:txBody>
          <a:bodyPr>
            <a:normAutofit/>
          </a:bodyPr>
          <a:lstStyle/>
          <a:p>
            <a:pPr algn="ctr"/>
            <a:r>
              <a:rPr lang="sk-SK" sz="4400" dirty="0" smtClean="0">
                <a:ln>
                  <a:solidFill>
                    <a:schemeClr val="tx1"/>
                  </a:solidFill>
                </a:ln>
              </a:rPr>
              <a:t>Od Dunaja po Hornád</a:t>
            </a:r>
            <a:r>
              <a:rPr lang="sk-SK" sz="4400" dirty="0">
                <a:ln>
                  <a:solidFill>
                    <a:schemeClr val="tx1"/>
                  </a:solidFill>
                </a:ln>
              </a:rPr>
              <a:t/>
            </a:r>
            <a:br>
              <a:rPr lang="sk-SK" sz="4400" dirty="0">
                <a:ln>
                  <a:solidFill>
                    <a:schemeClr val="tx1"/>
                  </a:solidFill>
                </a:ln>
              </a:rPr>
            </a:br>
            <a:r>
              <a:rPr lang="sk-SK" sz="6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LUČENEC S OKOLÍM</a:t>
            </a:r>
            <a:endParaRPr lang="sk-SK" sz="6600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5414609"/>
            <a:ext cx="9144000" cy="90474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sk-SK" sz="2800" b="1" dirty="0" smtClean="0">
                <a:solidFill>
                  <a:srgbClr val="C00000"/>
                </a:solidFill>
              </a:rPr>
              <a:t>VLASTIVEDA</a:t>
            </a:r>
          </a:p>
          <a:p>
            <a:pPr algn="ctr">
              <a:spcBef>
                <a:spcPts val="0"/>
              </a:spcBef>
            </a:pPr>
            <a:r>
              <a:rPr lang="sk-SK" sz="2800" b="1" dirty="0" smtClean="0">
                <a:solidFill>
                  <a:srgbClr val="C00000"/>
                </a:solidFill>
              </a:rPr>
              <a:t>4. ročník</a:t>
            </a:r>
            <a:endParaRPr lang="sk-SK" sz="2800" b="1" dirty="0">
              <a:solidFill>
                <a:srgbClr val="C00000"/>
              </a:solidFill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86" y="339028"/>
            <a:ext cx="4937120" cy="27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959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ok vyhÄ¾adÃ¡vania obrÃ¡zkov pre dopyt mapa miest s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50" y="1516889"/>
            <a:ext cx="9639149" cy="505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>
                <a:solidFill>
                  <a:srgbClr val="FF0000"/>
                </a:solidFill>
              </a:rPr>
              <a:t>Významné obce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Zaoblený obdĺžnik 7"/>
          <p:cNvSpPr/>
          <p:nvPr/>
        </p:nvSpPr>
        <p:spPr>
          <a:xfrm>
            <a:off x="9739602" y="3596514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Veľký Krtíš</a:t>
            </a:r>
          </a:p>
        </p:txBody>
      </p:sp>
      <p:sp>
        <p:nvSpPr>
          <p:cNvPr id="17" name="Ovál 16"/>
          <p:cNvSpPr/>
          <p:nvPr/>
        </p:nvSpPr>
        <p:spPr>
          <a:xfrm rot="19790114">
            <a:off x="4230435" y="5168278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Zaoblený obdĺžnik 20"/>
          <p:cNvSpPr/>
          <p:nvPr/>
        </p:nvSpPr>
        <p:spPr>
          <a:xfrm>
            <a:off x="9755999" y="2983391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Lučenec</a:t>
            </a:r>
          </a:p>
        </p:txBody>
      </p:sp>
      <p:sp>
        <p:nvSpPr>
          <p:cNvPr id="24" name="Ovál 23"/>
          <p:cNvSpPr/>
          <p:nvPr/>
        </p:nvSpPr>
        <p:spPr>
          <a:xfrm rot="19790114">
            <a:off x="4714473" y="4830010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7" name="Obrázo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2995" y="192502"/>
            <a:ext cx="2629005" cy="1397699"/>
          </a:xfrm>
          <a:prstGeom prst="rect">
            <a:avLst/>
          </a:prstGeom>
        </p:spPr>
      </p:pic>
      <p:sp>
        <p:nvSpPr>
          <p:cNvPr id="11" name="Zaoblený obdĺžnik 10"/>
          <p:cNvSpPr/>
          <p:nvPr/>
        </p:nvSpPr>
        <p:spPr>
          <a:xfrm>
            <a:off x="9723205" y="4822760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Poltár</a:t>
            </a:r>
          </a:p>
        </p:txBody>
      </p:sp>
      <p:sp>
        <p:nvSpPr>
          <p:cNvPr id="12" name="Zaoblený obdĺžnik 11"/>
          <p:cNvSpPr/>
          <p:nvPr/>
        </p:nvSpPr>
        <p:spPr>
          <a:xfrm>
            <a:off x="9739602" y="4209637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Krupina</a:t>
            </a:r>
          </a:p>
        </p:txBody>
      </p:sp>
      <p:sp>
        <p:nvSpPr>
          <p:cNvPr id="13" name="Ovál 12"/>
          <p:cNvSpPr/>
          <p:nvPr/>
        </p:nvSpPr>
        <p:spPr>
          <a:xfrm rot="19790114">
            <a:off x="3755817" y="4777827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Ovál 13"/>
          <p:cNvSpPr/>
          <p:nvPr/>
        </p:nvSpPr>
        <p:spPr>
          <a:xfrm rot="19790114">
            <a:off x="4956588" y="4564116"/>
            <a:ext cx="238681" cy="24393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5311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1" grpId="0" animBg="1"/>
      <p:bldP spid="2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VÃ½sledok vyhÄ¾adÃ¡vania obrÃ¡zkov pre dopyt LuÄene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9"/>
          <a:stretch/>
        </p:blipFill>
        <p:spPr bwMode="auto">
          <a:xfrm>
            <a:off x="0" y="-13649"/>
            <a:ext cx="12192000" cy="698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9" y="145576"/>
            <a:ext cx="1956686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Lučenec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47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LuÄenec - pohÄ¾ad na mesto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1"/>
            <a:ext cx="12192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4930" y="346190"/>
            <a:ext cx="4358691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Lučenec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255595"/>
            <a:ext cx="9012578" cy="2730070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Lučenec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smtClean="0"/>
              <a:t>– okresné mesto </a:t>
            </a:r>
            <a:r>
              <a:rPr lang="sk-SK" sz="2400" b="1" dirty="0" smtClean="0"/>
              <a:t>v Banskobystrickom kraji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región </a:t>
            </a:r>
            <a:r>
              <a:rPr lang="sk-SK" sz="2400" b="1" dirty="0" smtClean="0"/>
              <a:t>Novohrad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mesto </a:t>
            </a:r>
            <a:r>
              <a:rPr lang="sk-SK" sz="2400" dirty="0"/>
              <a:t>leží v centrálnej časti </a:t>
            </a:r>
            <a:r>
              <a:rPr lang="sk-SK" sz="2400" b="1" dirty="0"/>
              <a:t>Lučenskej kotliny</a:t>
            </a:r>
            <a:r>
              <a:rPr lang="sk-SK" sz="2400" dirty="0" smtClean="0"/>
              <a:t>,</a:t>
            </a:r>
          </a:p>
          <a:p>
            <a:r>
              <a:rPr lang="sk-SK" sz="2400" b="1" dirty="0"/>
              <a:t>Novohradské múzeum a galéria</a:t>
            </a:r>
            <a:endParaRPr lang="sk-SK" sz="2400" b="1" dirty="0" smtClean="0"/>
          </a:p>
          <a:p>
            <a:endParaRPr lang="sk-SK" sz="2400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1026"/>
          <a:stretch/>
        </p:blipFill>
        <p:spPr>
          <a:xfrm>
            <a:off x="9038855" y="9800477"/>
            <a:ext cx="2169770" cy="605653"/>
          </a:xfrm>
          <a:prstGeom prst="rect">
            <a:avLst/>
          </a:prstGeom>
        </p:spPr>
      </p:pic>
      <p:pic>
        <p:nvPicPr>
          <p:cNvPr id="5134" name="Picture 14" descr="SÃºvisiaci obrÃ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11" y="193628"/>
            <a:ext cx="1127314" cy="129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1003" y="193628"/>
            <a:ext cx="2543175" cy="1257300"/>
          </a:xfrm>
          <a:prstGeom prst="rect">
            <a:avLst/>
          </a:prstGeom>
        </p:spPr>
      </p:pic>
      <p:pic>
        <p:nvPicPr>
          <p:cNvPr id="5138" name="Picture 18" descr="VÃ½sledok vyhÄ¾adÃ¡vania obrÃ¡zkov pre dopyt NovohradskÃ© mÃºzeum a galÃ©r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987" y="1975838"/>
            <a:ext cx="4984191" cy="33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VÃ½sledok vyhÄ¾adÃ¡vania obrÃ¡zkov pre dopyt NovohradskÃ© mÃºzeum a galÃ©r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76" y="3190956"/>
            <a:ext cx="5157745" cy="342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009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VÃ½sledok vyhÄ¾adÃ¡vania obrÃ¡zkov pre dopyt VeÄ¾kÃ½ KrtÃ­Å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28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3809898" cy="74306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Veľký Krtíš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95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300511"/>
            <a:ext cx="4358691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Veľký Krtíš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255595"/>
            <a:ext cx="9012578" cy="4421874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Veľký Krtíš </a:t>
            </a:r>
            <a:r>
              <a:rPr lang="sk-SK" sz="2400" dirty="0" smtClean="0"/>
              <a:t>– okresné mesto </a:t>
            </a:r>
            <a:r>
              <a:rPr lang="sk-SK" sz="2400" b="1" dirty="0" smtClean="0"/>
              <a:t>v Banskobystrickom kraji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región </a:t>
            </a:r>
            <a:r>
              <a:rPr lang="sk-SK" sz="2400" b="1" dirty="0" smtClean="0"/>
              <a:t>Novohrad,</a:t>
            </a:r>
          </a:p>
          <a:p>
            <a:r>
              <a:rPr lang="sk-SK" sz="2400" dirty="0" smtClean="0"/>
              <a:t>jarmoky: -JÁNSKY - </a:t>
            </a:r>
            <a:r>
              <a:rPr lang="sk-SK" sz="2400" dirty="0"/>
              <a:t>18. - 19.06.2019</a:t>
            </a:r>
          </a:p>
          <a:p>
            <a:pPr marL="0" indent="0">
              <a:buNone/>
            </a:pPr>
            <a:r>
              <a:rPr lang="sk-SK" sz="2400" dirty="0" smtClean="0"/>
              <a:t>	</a:t>
            </a:r>
            <a:r>
              <a:rPr lang="sk-SK" sz="2400" dirty="0"/>
              <a:t>	</a:t>
            </a:r>
            <a:r>
              <a:rPr lang="sk-SK" sz="2400" dirty="0" smtClean="0"/>
              <a:t>	- BANÍCKY - </a:t>
            </a:r>
            <a:r>
              <a:rPr lang="sk-SK" sz="2400" dirty="0"/>
              <a:t>25. - </a:t>
            </a:r>
            <a:r>
              <a:rPr lang="sk-SK" sz="2400" dirty="0" smtClean="0"/>
              <a:t>26.09.2019</a:t>
            </a:r>
          </a:p>
          <a:p>
            <a:pPr marL="0" indent="0">
              <a:buNone/>
            </a:pPr>
            <a:r>
              <a:rPr lang="sk-SK" sz="2400" dirty="0" smtClean="0"/>
              <a:t>			- KATARÍNSKY - 26. - 27.11.2019</a:t>
            </a:r>
          </a:p>
          <a:p>
            <a:pPr marL="0" indent="0">
              <a:buNone/>
            </a:pPr>
            <a:r>
              <a:rPr lang="sk-SK" sz="2400" dirty="0" smtClean="0"/>
              <a:t>			- ČARO VIANOC </a:t>
            </a:r>
            <a:r>
              <a:rPr lang="sk-SK" sz="2400" dirty="0"/>
              <a:t>- </a:t>
            </a:r>
            <a:r>
              <a:rPr lang="sk-SK" sz="2400" dirty="0" smtClean="0"/>
              <a:t>20.12.2019,</a:t>
            </a:r>
          </a:p>
          <a:p>
            <a:pPr marL="0" indent="0">
              <a:buNone/>
            </a:pPr>
            <a:endParaRPr lang="sk-SK" sz="2400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1026"/>
          <a:stretch/>
        </p:blipFill>
        <p:spPr>
          <a:xfrm>
            <a:off x="9038855" y="9800477"/>
            <a:ext cx="2169770" cy="605653"/>
          </a:xfrm>
          <a:prstGeom prst="rect">
            <a:avLst/>
          </a:prstGeom>
        </p:spPr>
      </p:pic>
      <p:pic>
        <p:nvPicPr>
          <p:cNvPr id="20482" name="Picture 2" descr="VÃ½sledok vyhÄ¾adÃ¡vania obrÃ¡zkov pre dopyt veÄ¾kÃ½ krtÃ­Å¡ er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6" t="6606" r="8205" b="6998"/>
          <a:stretch/>
        </p:blipFill>
        <p:spPr bwMode="auto">
          <a:xfrm>
            <a:off x="8133745" y="165692"/>
            <a:ext cx="1105789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1953" y="165692"/>
            <a:ext cx="2581275" cy="1285875"/>
          </a:xfrm>
          <a:prstGeom prst="rect">
            <a:avLst/>
          </a:prstGeom>
        </p:spPr>
      </p:pic>
      <p:pic>
        <p:nvPicPr>
          <p:cNvPr id="20484" name="Picture 4" descr="VÃ½sledok vyhÄ¾adÃ¡vania obrÃ¡zkov pre dopyt VeÄ¾kÃ½ KrtÃ­Å¡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1" b="37261"/>
          <a:stretch/>
        </p:blipFill>
        <p:spPr bwMode="auto">
          <a:xfrm>
            <a:off x="0" y="4148919"/>
            <a:ext cx="12282187" cy="270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927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Ã½sledok vyhÄ¾adÃ¡vania obrÃ¡zkov pre dopyt Krupin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25"/>
          <a:stretch/>
        </p:blipFill>
        <p:spPr bwMode="auto">
          <a:xfrm>
            <a:off x="0" y="0"/>
            <a:ext cx="12192000" cy="686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9" y="145576"/>
            <a:ext cx="1956686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Krupina</a:t>
            </a:r>
            <a:endParaRPr lang="sk-SK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846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300511"/>
            <a:ext cx="4358691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Krupina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677332" y="1255595"/>
            <a:ext cx="9012578" cy="3076054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Krupina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smtClean="0"/>
              <a:t>– okresné mesto </a:t>
            </a:r>
            <a:r>
              <a:rPr lang="sk-SK" sz="2400" b="1" dirty="0" smtClean="0"/>
              <a:t>v Banskobystrickom kraji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región </a:t>
            </a:r>
            <a:r>
              <a:rPr lang="sk-SK" sz="2400" b="1" dirty="0" smtClean="0"/>
              <a:t>Hont,</a:t>
            </a:r>
          </a:p>
          <a:p>
            <a:r>
              <a:rPr lang="sk-SK" sz="2400" dirty="0" smtClean="0"/>
              <a:t>mesto </a:t>
            </a:r>
            <a:r>
              <a:rPr lang="sk-SK" sz="2400" dirty="0"/>
              <a:t>leží </a:t>
            </a:r>
            <a:r>
              <a:rPr lang="sk-SK" sz="2400" dirty="0" smtClean="0"/>
              <a:t>na </a:t>
            </a:r>
            <a:r>
              <a:rPr lang="sk-SK" sz="2400" dirty="0"/>
              <a:t>rozhraní </a:t>
            </a:r>
            <a:r>
              <a:rPr lang="sk-SK" sz="2400" b="1" dirty="0"/>
              <a:t>Krupinskej planiny a Štiavnických </a:t>
            </a:r>
            <a:r>
              <a:rPr lang="sk-SK" sz="2400" b="1" dirty="0" smtClean="0"/>
              <a:t>vrchov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v okolí sa nachádza hrad </a:t>
            </a:r>
            <a:r>
              <a:rPr lang="sk-SK" sz="2400" b="1" dirty="0" err="1" smtClean="0"/>
              <a:t>Čabraď</a:t>
            </a:r>
            <a:r>
              <a:rPr lang="sk-SK" sz="2400" dirty="0" smtClean="0"/>
              <a:t>,</a:t>
            </a:r>
          </a:p>
          <a:p>
            <a:r>
              <a:rPr lang="sk-SK" sz="2400" b="1" dirty="0" err="1" smtClean="0"/>
              <a:t>Vartovka</a:t>
            </a:r>
            <a:r>
              <a:rPr lang="sk-SK" sz="2400" dirty="0" smtClean="0"/>
              <a:t> – strážna veža,</a:t>
            </a:r>
          </a:p>
          <a:p>
            <a:pPr marL="0" indent="0">
              <a:buNone/>
            </a:pPr>
            <a:r>
              <a:rPr lang="sk-SK" sz="2400" dirty="0" smtClean="0"/>
              <a:t>    dnes slúži ako rozhľadňa</a:t>
            </a:r>
          </a:p>
          <a:p>
            <a:endParaRPr lang="sk-SK" sz="2400" dirty="0" smtClean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1026"/>
          <a:stretch/>
        </p:blipFill>
        <p:spPr>
          <a:xfrm>
            <a:off x="9038855" y="9800477"/>
            <a:ext cx="2169770" cy="605653"/>
          </a:xfrm>
          <a:prstGeom prst="rect">
            <a:avLst/>
          </a:prstGeom>
        </p:spPr>
      </p:pic>
      <p:pic>
        <p:nvPicPr>
          <p:cNvPr id="18434" name="Picture 2" descr="SÃºvisiaci obrÃ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294" y="169814"/>
            <a:ext cx="1077752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0363" y="169814"/>
            <a:ext cx="2571750" cy="1304925"/>
          </a:xfrm>
          <a:prstGeom prst="rect">
            <a:avLst/>
          </a:prstGeom>
        </p:spPr>
      </p:pic>
      <p:pic>
        <p:nvPicPr>
          <p:cNvPr id="18436" name="Picture 4" descr="VÃ½sledok vyhÄ¾adÃ¡vania obrÃ¡zkov pre dopyt Krup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1649"/>
            <a:ext cx="12192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79"/>
          <a:stretch/>
        </p:blipFill>
        <p:spPr>
          <a:xfrm>
            <a:off x="9104550" y="1484964"/>
            <a:ext cx="3087450" cy="140836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4" t="32910" r="17686" b="19627"/>
          <a:stretch/>
        </p:blipFill>
        <p:spPr>
          <a:xfrm>
            <a:off x="8137833" y="2793622"/>
            <a:ext cx="4054167" cy="2527892"/>
          </a:xfrm>
          <a:prstGeom prst="rect">
            <a:avLst/>
          </a:prstGeom>
        </p:spPr>
      </p:pic>
      <p:pic>
        <p:nvPicPr>
          <p:cNvPr id="18438" name="Picture 6" descr="Vartovka vÄÅ¾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213" y="2968402"/>
            <a:ext cx="2787269" cy="371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209" y="4653888"/>
            <a:ext cx="7900250" cy="211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12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PoltÃ¡r (ÄasÅ¥ ZelenÃ©) - TureckÃ½ most -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5"/>
          <a:stretch/>
        </p:blipFill>
        <p:spPr bwMode="auto">
          <a:xfrm>
            <a:off x="0" y="0"/>
            <a:ext cx="12192000" cy="687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SÃºvisiaci obrÃ¡zo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t="27318" r="1064" b="22774"/>
          <a:stretch/>
        </p:blipFill>
        <p:spPr bwMode="auto">
          <a:xfrm>
            <a:off x="0" y="0"/>
            <a:ext cx="12203356" cy="273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9" y="145576"/>
            <a:ext cx="1956686" cy="659642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Poltár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981" y="5744001"/>
            <a:ext cx="3441154" cy="50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559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VÃ½sledok vyhÄ¾adÃ¡vania obrÃ¡zkov pre dopyt poltÃ¡r rybnÃ­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48" b="22569"/>
          <a:stretch/>
        </p:blipFill>
        <p:spPr bwMode="auto">
          <a:xfrm>
            <a:off x="0" y="4988257"/>
            <a:ext cx="12192000" cy="18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VÃ½sledok vyhÄ¾adÃ¡vania obrÃ¡zkov pre dopyt poltÃ¡r sÃ­rne prame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" t="13293" r="47085"/>
          <a:stretch/>
        </p:blipFill>
        <p:spPr bwMode="auto">
          <a:xfrm>
            <a:off x="7413293" y="1437280"/>
            <a:ext cx="4558353" cy="344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2" y="204975"/>
            <a:ext cx="4358691" cy="742678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Poltár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7" name="Zástupný symbol obsahu 2"/>
          <p:cNvSpPr>
            <a:spLocks noGrp="1"/>
          </p:cNvSpPr>
          <p:nvPr>
            <p:ph idx="1"/>
          </p:nvPr>
        </p:nvSpPr>
        <p:spPr>
          <a:xfrm>
            <a:off x="204717" y="791571"/>
            <a:ext cx="10345002" cy="5295330"/>
          </a:xfrm>
        </p:spPr>
        <p:txBody>
          <a:bodyPr>
            <a:norm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</a:rPr>
              <a:t>Poltár</a:t>
            </a:r>
            <a:r>
              <a:rPr lang="sk-SK" sz="2400" dirty="0" smtClean="0">
                <a:solidFill>
                  <a:srgbClr val="FF0000"/>
                </a:solidFill>
              </a:rPr>
              <a:t> </a:t>
            </a:r>
            <a:r>
              <a:rPr lang="sk-SK" sz="2400" dirty="0" smtClean="0"/>
              <a:t>– okresné mesto </a:t>
            </a:r>
            <a:r>
              <a:rPr lang="sk-SK" sz="2400" b="1" dirty="0" smtClean="0"/>
              <a:t>v Banskobystrickom kraji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región </a:t>
            </a:r>
            <a:r>
              <a:rPr lang="sk-SK" sz="2400" b="1" dirty="0" smtClean="0"/>
              <a:t>Novohrad,</a:t>
            </a:r>
          </a:p>
          <a:p>
            <a:r>
              <a:rPr lang="sk-SK" sz="2400" dirty="0" smtClean="0"/>
              <a:t>s</a:t>
            </a:r>
            <a:r>
              <a:rPr lang="fr-FR" sz="2400" dirty="0" smtClean="0"/>
              <a:t>ú </a:t>
            </a:r>
            <a:r>
              <a:rPr lang="fr-FR" sz="2400" dirty="0"/>
              <a:t>tu </a:t>
            </a:r>
            <a:r>
              <a:rPr lang="fr-FR" sz="2400" b="1" dirty="0"/>
              <a:t>sírne minerálne </a:t>
            </a:r>
            <a:r>
              <a:rPr lang="fr-FR" sz="2400" b="1" dirty="0" smtClean="0"/>
              <a:t>pramene</a:t>
            </a:r>
            <a:r>
              <a:rPr lang="sk-SK" sz="2400" dirty="0" smtClean="0"/>
              <a:t>,</a:t>
            </a:r>
          </a:p>
          <a:p>
            <a:pPr>
              <a:spcBef>
                <a:spcPts val="0"/>
              </a:spcBef>
            </a:pPr>
            <a:r>
              <a:rPr lang="sk-SK" sz="2400" dirty="0"/>
              <a:t>výlety: </a:t>
            </a:r>
            <a:r>
              <a:rPr lang="sk-SK" sz="2400" dirty="0" smtClean="0"/>
              <a:t>  </a:t>
            </a:r>
            <a:endParaRPr lang="sk-SK" sz="2400" dirty="0" smtClean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k-SK" sz="2000" dirty="0" smtClean="0"/>
              <a:t>mestské </a:t>
            </a:r>
            <a:r>
              <a:rPr lang="sk-SK" sz="2000" dirty="0" smtClean="0"/>
              <a:t>múzeum</a:t>
            </a:r>
            <a:r>
              <a:rPr lang="sk-SK" sz="2000" dirty="0" smtClean="0"/>
              <a:t>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k-SK" sz="2000" dirty="0" smtClean="0"/>
              <a:t>starý </a:t>
            </a:r>
            <a:r>
              <a:rPr lang="sk-SK" sz="2000" dirty="0"/>
              <a:t>kamenný most cez rieku </a:t>
            </a:r>
            <a:r>
              <a:rPr lang="sk-SK" sz="2000" dirty="0" smtClean="0"/>
              <a:t>Ipeľ,</a:t>
            </a:r>
            <a:endParaRPr lang="sk-SK"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k-SK" sz="2000" dirty="0" smtClean="0"/>
              <a:t>mestské </a:t>
            </a:r>
            <a:r>
              <a:rPr lang="sk-SK" sz="2000" dirty="0" smtClean="0"/>
              <a:t>kúpalisko,</a:t>
            </a:r>
            <a:endParaRPr lang="sk-SK"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k-SK" sz="2000" dirty="0" smtClean="0"/>
              <a:t>jazdenie </a:t>
            </a:r>
            <a:r>
              <a:rPr lang="sk-SK" sz="2000" dirty="0"/>
              <a:t>na koňoch – Ranč </a:t>
            </a:r>
            <a:r>
              <a:rPr lang="sk-SK" sz="2000" dirty="0" err="1"/>
              <a:t>Megi</a:t>
            </a:r>
            <a:r>
              <a:rPr lang="sk-SK" sz="2000" dirty="0"/>
              <a:t> </a:t>
            </a:r>
            <a:r>
              <a:rPr lang="sk-SK" sz="2000" dirty="0" err="1" smtClean="0"/>
              <a:t>Prievrana</a:t>
            </a:r>
            <a:r>
              <a:rPr lang="sk-SK" sz="2000" dirty="0" smtClean="0"/>
              <a:t>,</a:t>
            </a:r>
            <a:endParaRPr lang="sk-SK"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k-SK" sz="2000" dirty="0" smtClean="0"/>
              <a:t>náučno-poznávací </a:t>
            </a:r>
            <a:r>
              <a:rPr lang="sk-SK" sz="2000" dirty="0"/>
              <a:t>lesnícky </a:t>
            </a:r>
            <a:r>
              <a:rPr lang="sk-SK" sz="2000" dirty="0" smtClean="0"/>
              <a:t>chodník,</a:t>
            </a:r>
            <a:endParaRPr lang="sk-SK" sz="200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k-SK" sz="2000" dirty="0" smtClean="0"/>
              <a:t>Kúpna </a:t>
            </a:r>
            <a:r>
              <a:rPr lang="sk-SK" sz="2000" dirty="0"/>
              <a:t>baňa – chránený areál s výskytom vzácnej flóry a </a:t>
            </a:r>
            <a:r>
              <a:rPr lang="sk-SK" sz="2000" dirty="0" smtClean="0"/>
              <a:t>fauny,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sk-SK" sz="2000" dirty="0" smtClean="0"/>
              <a:t>Poltársky </a:t>
            </a:r>
            <a:r>
              <a:rPr lang="sk-SK" sz="2000" dirty="0" smtClean="0"/>
              <a:t>rybník s výskytom chránených rastlín</a:t>
            </a: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1026"/>
          <a:stretch/>
        </p:blipFill>
        <p:spPr>
          <a:xfrm>
            <a:off x="9038855" y="9800477"/>
            <a:ext cx="2169770" cy="605653"/>
          </a:xfrm>
          <a:prstGeom prst="rect">
            <a:avLst/>
          </a:prstGeom>
        </p:spPr>
      </p:pic>
      <p:pic>
        <p:nvPicPr>
          <p:cNvPr id="16386" name="Picture 2" descr="VÃ½sledok vyhÄ¾adÃ¡vania obrÃ¡zkov pre dopyt poltÃ¡r er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59" t="5664" r="25115" b="7687"/>
          <a:stretch/>
        </p:blipFill>
        <p:spPr bwMode="auto">
          <a:xfrm>
            <a:off x="8138370" y="179980"/>
            <a:ext cx="1101164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8946" y="179980"/>
            <a:ext cx="2552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412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Zopakuj si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90918"/>
            <a:ext cx="10431944" cy="53991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sz="2200" b="1" dirty="0" smtClean="0"/>
              <a:t>V akej kotline sa nachádza mesto Lučenec s okolím?</a:t>
            </a:r>
          </a:p>
          <a:p>
            <a:pPr>
              <a:lnSpc>
                <a:spcPct val="150000"/>
              </a:lnSpc>
            </a:pPr>
            <a:r>
              <a:rPr lang="sk-SK" sz="2200" b="1" dirty="0" smtClean="0"/>
              <a:t>Aká rieka preteká týmto územím?</a:t>
            </a:r>
          </a:p>
          <a:p>
            <a:pPr>
              <a:lnSpc>
                <a:spcPct val="150000"/>
              </a:lnSpc>
            </a:pPr>
            <a:r>
              <a:rPr lang="sk-SK" sz="2200" b="1" dirty="0" smtClean="0"/>
              <a:t>Čo sa pestuje v Juhoslovenskej kotline?</a:t>
            </a:r>
            <a:endParaRPr lang="sk-SK" sz="2200" b="1" dirty="0"/>
          </a:p>
          <a:p>
            <a:pPr>
              <a:lnSpc>
                <a:spcPct val="150000"/>
              </a:lnSpc>
            </a:pPr>
            <a:endParaRPr lang="sk-SK" sz="2200" b="1" dirty="0" smtClean="0"/>
          </a:p>
          <a:p>
            <a:pPr>
              <a:lnSpc>
                <a:spcPct val="150000"/>
              </a:lnSpc>
            </a:pPr>
            <a:endParaRPr lang="sk-SK" sz="2200" b="1" dirty="0" smtClean="0"/>
          </a:p>
          <a:p>
            <a:pPr>
              <a:lnSpc>
                <a:spcPct val="150000"/>
              </a:lnSpc>
            </a:pPr>
            <a:r>
              <a:rPr lang="sk-SK" sz="2200" b="1" dirty="0" smtClean="0"/>
              <a:t>O ktorých dôležitých mestách sme hovorili? 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7669182" y="1462916"/>
            <a:ext cx="3124232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Juhoslovenská kotlina</a:t>
            </a:r>
            <a:endParaRPr lang="sk-SK" sz="2400" dirty="0"/>
          </a:p>
        </p:txBody>
      </p:sp>
      <p:sp>
        <p:nvSpPr>
          <p:cNvPr id="15" name="Zaoblený obdĺžnik 14"/>
          <p:cNvSpPr/>
          <p:nvPr/>
        </p:nvSpPr>
        <p:spPr>
          <a:xfrm>
            <a:off x="7622374" y="2070562"/>
            <a:ext cx="982639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Ipeľ</a:t>
            </a:r>
            <a:endParaRPr lang="sk-SK" sz="2400" dirty="0"/>
          </a:p>
        </p:txBody>
      </p:sp>
      <p:sp>
        <p:nvSpPr>
          <p:cNvPr id="18" name="Zaoblený obdĺžnik 17"/>
          <p:cNvSpPr/>
          <p:nvPr/>
        </p:nvSpPr>
        <p:spPr>
          <a:xfrm>
            <a:off x="7633932" y="2715070"/>
            <a:ext cx="189597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obilniny</a:t>
            </a:r>
            <a:endParaRPr lang="sk-SK" sz="2400" dirty="0"/>
          </a:p>
        </p:txBody>
      </p:sp>
      <p:sp>
        <p:nvSpPr>
          <p:cNvPr id="13" name="Zaoblený obdĺžnik 12"/>
          <p:cNvSpPr/>
          <p:nvPr/>
        </p:nvSpPr>
        <p:spPr>
          <a:xfrm>
            <a:off x="7621055" y="3205277"/>
            <a:ext cx="189597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cukrová repa</a:t>
            </a:r>
          </a:p>
        </p:txBody>
      </p:sp>
      <p:sp>
        <p:nvSpPr>
          <p:cNvPr id="14" name="Zaoblený obdĺžnik 13"/>
          <p:cNvSpPr/>
          <p:nvPr/>
        </p:nvSpPr>
        <p:spPr>
          <a:xfrm>
            <a:off x="7608177" y="3667029"/>
            <a:ext cx="189597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ovocie</a:t>
            </a:r>
          </a:p>
        </p:txBody>
      </p:sp>
      <p:sp>
        <p:nvSpPr>
          <p:cNvPr id="19" name="Zaoblený obdĺžnik 18"/>
          <p:cNvSpPr/>
          <p:nvPr/>
        </p:nvSpPr>
        <p:spPr>
          <a:xfrm>
            <a:off x="7595297" y="4171968"/>
            <a:ext cx="189597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vinič</a:t>
            </a:r>
          </a:p>
        </p:txBody>
      </p:sp>
      <p:sp>
        <p:nvSpPr>
          <p:cNvPr id="16" name="Zaoblený obdĺžnik 15"/>
          <p:cNvSpPr/>
          <p:nvPr/>
        </p:nvSpPr>
        <p:spPr>
          <a:xfrm>
            <a:off x="7542623" y="5254284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Veľký Krtíš</a:t>
            </a:r>
          </a:p>
        </p:txBody>
      </p:sp>
      <p:sp>
        <p:nvSpPr>
          <p:cNvPr id="17" name="Zaoblený obdĺžnik 16"/>
          <p:cNvSpPr/>
          <p:nvPr/>
        </p:nvSpPr>
        <p:spPr>
          <a:xfrm>
            <a:off x="7555503" y="4738285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Lučenec</a:t>
            </a:r>
          </a:p>
        </p:txBody>
      </p:sp>
      <p:sp>
        <p:nvSpPr>
          <p:cNvPr id="21" name="Zaoblený obdĺžnik 20"/>
          <p:cNvSpPr/>
          <p:nvPr/>
        </p:nvSpPr>
        <p:spPr>
          <a:xfrm>
            <a:off x="7529744" y="6256367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Poltár</a:t>
            </a:r>
          </a:p>
        </p:txBody>
      </p:sp>
      <p:sp>
        <p:nvSpPr>
          <p:cNvPr id="22" name="Zaoblený obdĺžnik 21"/>
          <p:cNvSpPr/>
          <p:nvPr/>
        </p:nvSpPr>
        <p:spPr>
          <a:xfrm>
            <a:off x="7555500" y="5751428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Krupina</a:t>
            </a:r>
          </a:p>
        </p:txBody>
      </p:sp>
    </p:spTree>
    <p:extLst>
      <p:ext uri="{BB962C8B-B14F-4D97-AF65-F5344CB8AC3E}">
        <p14:creationId xmlns:p14="http://schemas.microsoft.com/office/powerpoint/2010/main" val="2332588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5" grpId="0" animBg="1"/>
      <p:bldP spid="18" grpId="0" animBg="1"/>
      <p:bldP spid="13" grpId="0" animBg="1"/>
      <p:bldP spid="14" grpId="0" animBg="1"/>
      <p:bldP spid="19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Ã½sledok vyhÄ¾adÃ¡vania obrÃ¡zkov pre dopyt mapa slovens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2" t="11779" r="3760" b="10348"/>
          <a:stretch/>
        </p:blipFill>
        <p:spPr bwMode="auto">
          <a:xfrm>
            <a:off x="896906" y="2025936"/>
            <a:ext cx="9290664" cy="477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obsahu 2"/>
          <p:cNvSpPr txBox="1">
            <a:spLocks/>
          </p:cNvSpPr>
          <p:nvPr/>
        </p:nvSpPr>
        <p:spPr>
          <a:xfrm>
            <a:off x="450376" y="1140797"/>
            <a:ext cx="9788328" cy="312304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Mesto </a:t>
            </a:r>
            <a:r>
              <a:rPr lang="sk-SK" sz="2400" b="1" dirty="0" smtClean="0">
                <a:solidFill>
                  <a:srgbClr val="FF0000"/>
                </a:solidFill>
              </a:rPr>
              <a:t>Lučenec s okolím</a:t>
            </a:r>
            <a:r>
              <a:rPr lang="sk-SK" sz="2400" b="1" dirty="0" smtClean="0"/>
              <a:t> </a:t>
            </a:r>
            <a:r>
              <a:rPr lang="sk-SK" sz="2400" dirty="0" smtClean="0"/>
              <a:t>leží v </a:t>
            </a:r>
            <a:r>
              <a:rPr lang="sk-SK" sz="2400" dirty="0" smtClean="0">
                <a:solidFill>
                  <a:schemeClr val="accent1">
                    <a:lumMod val="75000"/>
                  </a:schemeClr>
                </a:solidFill>
              </a:rPr>
              <a:t>Juhoslovenskej kotline </a:t>
            </a:r>
            <a:r>
              <a:rPr lang="sk-SK" sz="2400" dirty="0" smtClean="0"/>
              <a:t>na brehu rieky </a:t>
            </a:r>
            <a:r>
              <a:rPr lang="sk-SK" sz="2400" dirty="0" smtClean="0">
                <a:solidFill>
                  <a:srgbClr val="0070C0"/>
                </a:solidFill>
              </a:rPr>
              <a:t>Ipeľ</a:t>
            </a:r>
            <a:r>
              <a:rPr lang="sk-SK" sz="2400" dirty="0" smtClean="0"/>
              <a:t>,</a:t>
            </a:r>
          </a:p>
          <a:p>
            <a:r>
              <a:rPr lang="sk-SK" sz="2400" dirty="0" smtClean="0"/>
              <a:t>rieka </a:t>
            </a:r>
            <a:r>
              <a:rPr lang="sk-SK" sz="2400" dirty="0" smtClean="0">
                <a:solidFill>
                  <a:srgbClr val="0000FF"/>
                </a:solidFill>
              </a:rPr>
              <a:t>Ipeľ</a:t>
            </a:r>
            <a:r>
              <a:rPr lang="sk-SK" sz="2400" dirty="0" smtClean="0"/>
              <a:t> tu tvorí hranicu s Maďarskom 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/>
              <a:t>Poloha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339" y="61896"/>
            <a:ext cx="2085975" cy="1162050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 rot="20135703">
            <a:off x="4263356" y="4533442"/>
            <a:ext cx="1882861" cy="12189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vál 12"/>
          <p:cNvSpPr/>
          <p:nvPr/>
        </p:nvSpPr>
        <p:spPr>
          <a:xfrm rot="3561773">
            <a:off x="4847276" y="3687591"/>
            <a:ext cx="1510352" cy="26047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Voľný tvar 11"/>
          <p:cNvSpPr/>
          <p:nvPr/>
        </p:nvSpPr>
        <p:spPr>
          <a:xfrm>
            <a:off x="4095653" y="4447433"/>
            <a:ext cx="1651379" cy="1917808"/>
          </a:xfrm>
          <a:custGeom>
            <a:avLst/>
            <a:gdLst>
              <a:gd name="connsiteX0" fmla="*/ 1433015 w 1651379"/>
              <a:gd name="connsiteY0" fmla="*/ 0 h 1917808"/>
              <a:gd name="connsiteX1" fmla="*/ 1453487 w 1651379"/>
              <a:gd name="connsiteY1" fmla="*/ 34120 h 1917808"/>
              <a:gd name="connsiteX2" fmla="*/ 1473959 w 1651379"/>
              <a:gd name="connsiteY2" fmla="*/ 40943 h 1917808"/>
              <a:gd name="connsiteX3" fmla="*/ 1508078 w 1651379"/>
              <a:gd name="connsiteY3" fmla="*/ 47767 h 1917808"/>
              <a:gd name="connsiteX4" fmla="*/ 1535373 w 1651379"/>
              <a:gd name="connsiteY4" fmla="*/ 54591 h 1917808"/>
              <a:gd name="connsiteX5" fmla="*/ 1549021 w 1651379"/>
              <a:gd name="connsiteY5" fmla="*/ 75063 h 1917808"/>
              <a:gd name="connsiteX6" fmla="*/ 1535373 w 1651379"/>
              <a:gd name="connsiteY6" fmla="*/ 95534 h 1917808"/>
              <a:gd name="connsiteX7" fmla="*/ 1501254 w 1651379"/>
              <a:gd name="connsiteY7" fmla="*/ 129654 h 1917808"/>
              <a:gd name="connsiteX8" fmla="*/ 1494430 w 1651379"/>
              <a:gd name="connsiteY8" fmla="*/ 156949 h 1917808"/>
              <a:gd name="connsiteX9" fmla="*/ 1480782 w 1651379"/>
              <a:gd name="connsiteY9" fmla="*/ 197893 h 1917808"/>
              <a:gd name="connsiteX10" fmla="*/ 1473959 w 1651379"/>
              <a:gd name="connsiteY10" fmla="*/ 225188 h 1917808"/>
              <a:gd name="connsiteX11" fmla="*/ 1501254 w 1651379"/>
              <a:gd name="connsiteY11" fmla="*/ 286603 h 1917808"/>
              <a:gd name="connsiteX12" fmla="*/ 1528550 w 1651379"/>
              <a:gd name="connsiteY12" fmla="*/ 313899 h 1917808"/>
              <a:gd name="connsiteX13" fmla="*/ 1555845 w 1651379"/>
              <a:gd name="connsiteY13" fmla="*/ 368490 h 1917808"/>
              <a:gd name="connsiteX14" fmla="*/ 1576317 w 1651379"/>
              <a:gd name="connsiteY14" fmla="*/ 388961 h 1917808"/>
              <a:gd name="connsiteX15" fmla="*/ 1589965 w 1651379"/>
              <a:gd name="connsiteY15" fmla="*/ 409433 h 1917808"/>
              <a:gd name="connsiteX16" fmla="*/ 1630908 w 1651379"/>
              <a:gd name="connsiteY16" fmla="*/ 423081 h 1917808"/>
              <a:gd name="connsiteX17" fmla="*/ 1651379 w 1651379"/>
              <a:gd name="connsiteY17" fmla="*/ 436729 h 1917808"/>
              <a:gd name="connsiteX18" fmla="*/ 1630908 w 1651379"/>
              <a:gd name="connsiteY18" fmla="*/ 457200 h 1917808"/>
              <a:gd name="connsiteX19" fmla="*/ 1596788 w 1651379"/>
              <a:gd name="connsiteY19" fmla="*/ 484496 h 1917808"/>
              <a:gd name="connsiteX20" fmla="*/ 1583141 w 1651379"/>
              <a:gd name="connsiteY20" fmla="*/ 504967 h 1917808"/>
              <a:gd name="connsiteX21" fmla="*/ 1576317 w 1651379"/>
              <a:gd name="connsiteY21" fmla="*/ 532263 h 1917808"/>
              <a:gd name="connsiteX22" fmla="*/ 1555845 w 1651379"/>
              <a:gd name="connsiteY22" fmla="*/ 525439 h 1917808"/>
              <a:gd name="connsiteX23" fmla="*/ 1542197 w 1651379"/>
              <a:gd name="connsiteY23" fmla="*/ 552734 h 1917808"/>
              <a:gd name="connsiteX24" fmla="*/ 1583141 w 1651379"/>
              <a:gd name="connsiteY24" fmla="*/ 593678 h 1917808"/>
              <a:gd name="connsiteX25" fmla="*/ 1610436 w 1651379"/>
              <a:gd name="connsiteY25" fmla="*/ 634621 h 1917808"/>
              <a:gd name="connsiteX26" fmla="*/ 1637732 w 1651379"/>
              <a:gd name="connsiteY26" fmla="*/ 682388 h 1917808"/>
              <a:gd name="connsiteX27" fmla="*/ 1624084 w 1651379"/>
              <a:gd name="connsiteY27" fmla="*/ 723331 h 1917808"/>
              <a:gd name="connsiteX28" fmla="*/ 1617260 w 1651379"/>
              <a:gd name="connsiteY28" fmla="*/ 750627 h 1917808"/>
              <a:gd name="connsiteX29" fmla="*/ 1562669 w 1651379"/>
              <a:gd name="connsiteY29" fmla="*/ 764275 h 1917808"/>
              <a:gd name="connsiteX30" fmla="*/ 1521726 w 1651379"/>
              <a:gd name="connsiteY30" fmla="*/ 791570 h 1917808"/>
              <a:gd name="connsiteX31" fmla="*/ 1501254 w 1651379"/>
              <a:gd name="connsiteY31" fmla="*/ 805218 h 1917808"/>
              <a:gd name="connsiteX32" fmla="*/ 1467135 w 1651379"/>
              <a:gd name="connsiteY32" fmla="*/ 812042 h 1917808"/>
              <a:gd name="connsiteX33" fmla="*/ 1453487 w 1651379"/>
              <a:gd name="connsiteY33" fmla="*/ 832514 h 1917808"/>
              <a:gd name="connsiteX34" fmla="*/ 1412544 w 1651379"/>
              <a:gd name="connsiteY34" fmla="*/ 866633 h 1917808"/>
              <a:gd name="connsiteX35" fmla="*/ 1378424 w 1651379"/>
              <a:gd name="connsiteY35" fmla="*/ 907576 h 1917808"/>
              <a:gd name="connsiteX36" fmla="*/ 1330657 w 1651379"/>
              <a:gd name="connsiteY36" fmla="*/ 934872 h 1917808"/>
              <a:gd name="connsiteX37" fmla="*/ 1289714 w 1651379"/>
              <a:gd name="connsiteY37" fmla="*/ 955343 h 1917808"/>
              <a:gd name="connsiteX38" fmla="*/ 1269242 w 1651379"/>
              <a:gd name="connsiteY38" fmla="*/ 968991 h 1917808"/>
              <a:gd name="connsiteX39" fmla="*/ 1241947 w 1651379"/>
              <a:gd name="connsiteY39" fmla="*/ 982639 h 1917808"/>
              <a:gd name="connsiteX40" fmla="*/ 1228299 w 1651379"/>
              <a:gd name="connsiteY40" fmla="*/ 1023582 h 1917808"/>
              <a:gd name="connsiteX41" fmla="*/ 1235123 w 1651379"/>
              <a:gd name="connsiteY41" fmla="*/ 1050878 h 1917808"/>
              <a:gd name="connsiteX42" fmla="*/ 1214651 w 1651379"/>
              <a:gd name="connsiteY42" fmla="*/ 1044054 h 1917808"/>
              <a:gd name="connsiteX43" fmla="*/ 1207827 w 1651379"/>
              <a:gd name="connsiteY43" fmla="*/ 1125940 h 1917808"/>
              <a:gd name="connsiteX44" fmla="*/ 1194179 w 1651379"/>
              <a:gd name="connsiteY44" fmla="*/ 1207827 h 1917808"/>
              <a:gd name="connsiteX45" fmla="*/ 1180532 w 1651379"/>
              <a:gd name="connsiteY45" fmla="*/ 1255594 h 1917808"/>
              <a:gd name="connsiteX46" fmla="*/ 1139588 w 1651379"/>
              <a:gd name="connsiteY46" fmla="*/ 1276066 h 1917808"/>
              <a:gd name="connsiteX47" fmla="*/ 1098645 w 1651379"/>
              <a:gd name="connsiteY47" fmla="*/ 1255594 h 1917808"/>
              <a:gd name="connsiteX48" fmla="*/ 1078173 w 1651379"/>
              <a:gd name="connsiteY48" fmla="*/ 1262418 h 1917808"/>
              <a:gd name="connsiteX49" fmla="*/ 1037230 w 1651379"/>
              <a:gd name="connsiteY49" fmla="*/ 1282890 h 1917808"/>
              <a:gd name="connsiteX50" fmla="*/ 1009935 w 1651379"/>
              <a:gd name="connsiteY50" fmla="*/ 1276066 h 1917808"/>
              <a:gd name="connsiteX51" fmla="*/ 982639 w 1651379"/>
              <a:gd name="connsiteY51" fmla="*/ 1282890 h 1917808"/>
              <a:gd name="connsiteX52" fmla="*/ 962168 w 1651379"/>
              <a:gd name="connsiteY52" fmla="*/ 1269242 h 1917808"/>
              <a:gd name="connsiteX53" fmla="*/ 941696 w 1651379"/>
              <a:gd name="connsiteY53" fmla="*/ 1282890 h 1917808"/>
              <a:gd name="connsiteX54" fmla="*/ 873457 w 1651379"/>
              <a:gd name="connsiteY54" fmla="*/ 1289714 h 1917808"/>
              <a:gd name="connsiteX55" fmla="*/ 852985 w 1651379"/>
              <a:gd name="connsiteY55" fmla="*/ 1303361 h 1917808"/>
              <a:gd name="connsiteX56" fmla="*/ 846162 w 1651379"/>
              <a:gd name="connsiteY56" fmla="*/ 1323833 h 1917808"/>
              <a:gd name="connsiteX57" fmla="*/ 812042 w 1651379"/>
              <a:gd name="connsiteY57" fmla="*/ 1330657 h 1917808"/>
              <a:gd name="connsiteX58" fmla="*/ 798394 w 1651379"/>
              <a:gd name="connsiteY58" fmla="*/ 1351129 h 1917808"/>
              <a:gd name="connsiteX59" fmla="*/ 716508 w 1651379"/>
              <a:gd name="connsiteY59" fmla="*/ 1330657 h 1917808"/>
              <a:gd name="connsiteX60" fmla="*/ 675565 w 1651379"/>
              <a:gd name="connsiteY60" fmla="*/ 1317009 h 1917808"/>
              <a:gd name="connsiteX61" fmla="*/ 655093 w 1651379"/>
              <a:gd name="connsiteY61" fmla="*/ 1323833 h 1917808"/>
              <a:gd name="connsiteX62" fmla="*/ 600502 w 1651379"/>
              <a:gd name="connsiteY62" fmla="*/ 1323833 h 1917808"/>
              <a:gd name="connsiteX63" fmla="*/ 552735 w 1651379"/>
              <a:gd name="connsiteY63" fmla="*/ 1303361 h 1917808"/>
              <a:gd name="connsiteX64" fmla="*/ 532263 w 1651379"/>
              <a:gd name="connsiteY64" fmla="*/ 1310185 h 1917808"/>
              <a:gd name="connsiteX65" fmla="*/ 491320 w 1651379"/>
              <a:gd name="connsiteY65" fmla="*/ 1317009 h 1917808"/>
              <a:gd name="connsiteX66" fmla="*/ 429905 w 1651379"/>
              <a:gd name="connsiteY66" fmla="*/ 1303361 h 1917808"/>
              <a:gd name="connsiteX67" fmla="*/ 348018 w 1651379"/>
              <a:gd name="connsiteY67" fmla="*/ 1317009 h 1917808"/>
              <a:gd name="connsiteX68" fmla="*/ 307075 w 1651379"/>
              <a:gd name="connsiteY68" fmla="*/ 1303361 h 1917808"/>
              <a:gd name="connsiteX69" fmla="*/ 259308 w 1651379"/>
              <a:gd name="connsiteY69" fmla="*/ 1289714 h 1917808"/>
              <a:gd name="connsiteX70" fmla="*/ 218365 w 1651379"/>
              <a:gd name="connsiteY70" fmla="*/ 1276066 h 1917808"/>
              <a:gd name="connsiteX71" fmla="*/ 197893 w 1651379"/>
              <a:gd name="connsiteY71" fmla="*/ 1282890 h 1917808"/>
              <a:gd name="connsiteX72" fmla="*/ 177421 w 1651379"/>
              <a:gd name="connsiteY72" fmla="*/ 1303361 h 1917808"/>
              <a:gd name="connsiteX73" fmla="*/ 163773 w 1651379"/>
              <a:gd name="connsiteY73" fmla="*/ 1344305 h 1917808"/>
              <a:gd name="connsiteX74" fmla="*/ 116006 w 1651379"/>
              <a:gd name="connsiteY74" fmla="*/ 1330657 h 1917808"/>
              <a:gd name="connsiteX75" fmla="*/ 95535 w 1651379"/>
              <a:gd name="connsiteY75" fmla="*/ 1337481 h 1917808"/>
              <a:gd name="connsiteX76" fmla="*/ 109182 w 1651379"/>
              <a:gd name="connsiteY76" fmla="*/ 1371600 h 1917808"/>
              <a:gd name="connsiteX77" fmla="*/ 116006 w 1651379"/>
              <a:gd name="connsiteY77" fmla="*/ 1392072 h 1917808"/>
              <a:gd name="connsiteX78" fmla="*/ 109182 w 1651379"/>
              <a:gd name="connsiteY78" fmla="*/ 1412543 h 1917808"/>
              <a:gd name="connsiteX79" fmla="*/ 95535 w 1651379"/>
              <a:gd name="connsiteY79" fmla="*/ 1433015 h 1917808"/>
              <a:gd name="connsiteX80" fmla="*/ 88711 w 1651379"/>
              <a:gd name="connsiteY80" fmla="*/ 1501254 h 1917808"/>
              <a:gd name="connsiteX81" fmla="*/ 68239 w 1651379"/>
              <a:gd name="connsiteY81" fmla="*/ 1514902 h 1917808"/>
              <a:gd name="connsiteX82" fmla="*/ 27296 w 1651379"/>
              <a:gd name="connsiteY82" fmla="*/ 1528549 h 1917808"/>
              <a:gd name="connsiteX83" fmla="*/ 6824 w 1651379"/>
              <a:gd name="connsiteY83" fmla="*/ 1521726 h 1917808"/>
              <a:gd name="connsiteX84" fmla="*/ 13648 w 1651379"/>
              <a:gd name="connsiteY84" fmla="*/ 1549021 h 1917808"/>
              <a:gd name="connsiteX85" fmla="*/ 27296 w 1651379"/>
              <a:gd name="connsiteY85" fmla="*/ 1596788 h 1917808"/>
              <a:gd name="connsiteX86" fmla="*/ 20472 w 1651379"/>
              <a:gd name="connsiteY86" fmla="*/ 1617260 h 1917808"/>
              <a:gd name="connsiteX87" fmla="*/ 6824 w 1651379"/>
              <a:gd name="connsiteY87" fmla="*/ 1637731 h 1917808"/>
              <a:gd name="connsiteX88" fmla="*/ 0 w 1651379"/>
              <a:gd name="connsiteY88" fmla="*/ 1671851 h 1917808"/>
              <a:gd name="connsiteX89" fmla="*/ 6824 w 1651379"/>
              <a:gd name="connsiteY89" fmla="*/ 1719618 h 1917808"/>
              <a:gd name="connsiteX90" fmla="*/ 20472 w 1651379"/>
              <a:gd name="connsiteY90" fmla="*/ 1740090 h 1917808"/>
              <a:gd name="connsiteX91" fmla="*/ 27296 w 1651379"/>
              <a:gd name="connsiteY91" fmla="*/ 1774209 h 1917808"/>
              <a:gd name="connsiteX92" fmla="*/ 40944 w 1651379"/>
              <a:gd name="connsiteY92" fmla="*/ 1794681 h 1917808"/>
              <a:gd name="connsiteX93" fmla="*/ 81887 w 1651379"/>
              <a:gd name="connsiteY93" fmla="*/ 1808329 h 1917808"/>
              <a:gd name="connsiteX94" fmla="*/ 95535 w 1651379"/>
              <a:gd name="connsiteY94" fmla="*/ 1808329 h 1917808"/>
              <a:gd name="connsiteX95" fmla="*/ 129654 w 1651379"/>
              <a:gd name="connsiteY95" fmla="*/ 1849272 h 1917808"/>
              <a:gd name="connsiteX96" fmla="*/ 136478 w 1651379"/>
              <a:gd name="connsiteY96" fmla="*/ 1897039 h 1917808"/>
              <a:gd name="connsiteX97" fmla="*/ 143302 w 1651379"/>
              <a:gd name="connsiteY97" fmla="*/ 1917511 h 1917808"/>
              <a:gd name="connsiteX98" fmla="*/ 150126 w 1651379"/>
              <a:gd name="connsiteY98" fmla="*/ 1903863 h 191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651379" h="1917808">
                <a:moveTo>
                  <a:pt x="1433015" y="0"/>
                </a:moveTo>
                <a:cubicBezTo>
                  <a:pt x="1439839" y="11373"/>
                  <a:pt x="1444108" y="24741"/>
                  <a:pt x="1453487" y="34120"/>
                </a:cubicBezTo>
                <a:cubicBezTo>
                  <a:pt x="1458573" y="39206"/>
                  <a:pt x="1466981" y="39199"/>
                  <a:pt x="1473959" y="40943"/>
                </a:cubicBezTo>
                <a:cubicBezTo>
                  <a:pt x="1485211" y="43756"/>
                  <a:pt x="1496756" y="45251"/>
                  <a:pt x="1508078" y="47767"/>
                </a:cubicBezTo>
                <a:cubicBezTo>
                  <a:pt x="1517233" y="49802"/>
                  <a:pt x="1526275" y="52316"/>
                  <a:pt x="1535373" y="54591"/>
                </a:cubicBezTo>
                <a:cubicBezTo>
                  <a:pt x="1539922" y="61415"/>
                  <a:pt x="1549021" y="66862"/>
                  <a:pt x="1549021" y="75063"/>
                </a:cubicBezTo>
                <a:cubicBezTo>
                  <a:pt x="1549021" y="83264"/>
                  <a:pt x="1539442" y="88413"/>
                  <a:pt x="1535373" y="95534"/>
                </a:cubicBezTo>
                <a:cubicBezTo>
                  <a:pt x="1515532" y="130256"/>
                  <a:pt x="1533482" y="118911"/>
                  <a:pt x="1501254" y="129654"/>
                </a:cubicBezTo>
                <a:cubicBezTo>
                  <a:pt x="1498979" y="138752"/>
                  <a:pt x="1497125" y="147966"/>
                  <a:pt x="1494430" y="156949"/>
                </a:cubicBezTo>
                <a:cubicBezTo>
                  <a:pt x="1490296" y="170729"/>
                  <a:pt x="1484271" y="183936"/>
                  <a:pt x="1480782" y="197893"/>
                </a:cubicBezTo>
                <a:lnTo>
                  <a:pt x="1473959" y="225188"/>
                </a:lnTo>
                <a:cubicBezTo>
                  <a:pt x="1488676" y="328221"/>
                  <a:pt x="1463965" y="239992"/>
                  <a:pt x="1501254" y="286603"/>
                </a:cubicBezTo>
                <a:cubicBezTo>
                  <a:pt x="1527723" y="319689"/>
                  <a:pt x="1483884" y="299010"/>
                  <a:pt x="1528550" y="313899"/>
                </a:cubicBezTo>
                <a:cubicBezTo>
                  <a:pt x="1536945" y="339088"/>
                  <a:pt x="1536506" y="342706"/>
                  <a:pt x="1555845" y="368490"/>
                </a:cubicBezTo>
                <a:cubicBezTo>
                  <a:pt x="1561635" y="376210"/>
                  <a:pt x="1570139" y="381547"/>
                  <a:pt x="1576317" y="388961"/>
                </a:cubicBezTo>
                <a:cubicBezTo>
                  <a:pt x="1581568" y="395261"/>
                  <a:pt x="1583010" y="405086"/>
                  <a:pt x="1589965" y="409433"/>
                </a:cubicBezTo>
                <a:cubicBezTo>
                  <a:pt x="1602164" y="417058"/>
                  <a:pt x="1630908" y="423081"/>
                  <a:pt x="1630908" y="423081"/>
                </a:cubicBezTo>
                <a:cubicBezTo>
                  <a:pt x="1637732" y="427630"/>
                  <a:pt x="1651379" y="428528"/>
                  <a:pt x="1651379" y="436729"/>
                </a:cubicBezTo>
                <a:cubicBezTo>
                  <a:pt x="1651379" y="446379"/>
                  <a:pt x="1637086" y="449787"/>
                  <a:pt x="1630908" y="457200"/>
                </a:cubicBezTo>
                <a:cubicBezTo>
                  <a:pt x="1607165" y="485692"/>
                  <a:pt x="1630395" y="473294"/>
                  <a:pt x="1596788" y="484496"/>
                </a:cubicBezTo>
                <a:cubicBezTo>
                  <a:pt x="1592239" y="491320"/>
                  <a:pt x="1586371" y="497429"/>
                  <a:pt x="1583141" y="504967"/>
                </a:cubicBezTo>
                <a:cubicBezTo>
                  <a:pt x="1579447" y="513587"/>
                  <a:pt x="1583820" y="526636"/>
                  <a:pt x="1576317" y="532263"/>
                </a:cubicBezTo>
                <a:cubicBezTo>
                  <a:pt x="1570562" y="536579"/>
                  <a:pt x="1562669" y="527714"/>
                  <a:pt x="1555845" y="525439"/>
                </a:cubicBezTo>
                <a:cubicBezTo>
                  <a:pt x="1551296" y="534537"/>
                  <a:pt x="1540935" y="542640"/>
                  <a:pt x="1542197" y="552734"/>
                </a:cubicBezTo>
                <a:cubicBezTo>
                  <a:pt x="1544505" y="571202"/>
                  <a:pt x="1569852" y="584819"/>
                  <a:pt x="1583141" y="593678"/>
                </a:cubicBezTo>
                <a:cubicBezTo>
                  <a:pt x="1592239" y="607326"/>
                  <a:pt x="1603101" y="619950"/>
                  <a:pt x="1610436" y="634621"/>
                </a:cubicBezTo>
                <a:cubicBezTo>
                  <a:pt x="1627752" y="669252"/>
                  <a:pt x="1618441" y="653453"/>
                  <a:pt x="1637732" y="682388"/>
                </a:cubicBezTo>
                <a:cubicBezTo>
                  <a:pt x="1633183" y="696036"/>
                  <a:pt x="1627573" y="709375"/>
                  <a:pt x="1624084" y="723331"/>
                </a:cubicBezTo>
                <a:cubicBezTo>
                  <a:pt x="1621809" y="732430"/>
                  <a:pt x="1625064" y="745425"/>
                  <a:pt x="1617260" y="750627"/>
                </a:cubicBezTo>
                <a:cubicBezTo>
                  <a:pt x="1601653" y="761032"/>
                  <a:pt x="1562669" y="764275"/>
                  <a:pt x="1562669" y="764275"/>
                </a:cubicBezTo>
                <a:lnTo>
                  <a:pt x="1521726" y="791570"/>
                </a:lnTo>
                <a:cubicBezTo>
                  <a:pt x="1514902" y="796119"/>
                  <a:pt x="1509296" y="803610"/>
                  <a:pt x="1501254" y="805218"/>
                </a:cubicBezTo>
                <a:lnTo>
                  <a:pt x="1467135" y="812042"/>
                </a:lnTo>
                <a:cubicBezTo>
                  <a:pt x="1462586" y="818866"/>
                  <a:pt x="1459286" y="826715"/>
                  <a:pt x="1453487" y="832514"/>
                </a:cubicBezTo>
                <a:cubicBezTo>
                  <a:pt x="1399811" y="886188"/>
                  <a:pt x="1468436" y="799561"/>
                  <a:pt x="1412544" y="866633"/>
                </a:cubicBezTo>
                <a:cubicBezTo>
                  <a:pt x="1386220" y="898223"/>
                  <a:pt x="1413312" y="877672"/>
                  <a:pt x="1378424" y="907576"/>
                </a:cubicBezTo>
                <a:cubicBezTo>
                  <a:pt x="1332220" y="947179"/>
                  <a:pt x="1370238" y="915081"/>
                  <a:pt x="1330657" y="934872"/>
                </a:cubicBezTo>
                <a:cubicBezTo>
                  <a:pt x="1277749" y="961326"/>
                  <a:pt x="1341164" y="938195"/>
                  <a:pt x="1289714" y="955343"/>
                </a:cubicBezTo>
                <a:cubicBezTo>
                  <a:pt x="1282890" y="959892"/>
                  <a:pt x="1276363" y="964922"/>
                  <a:pt x="1269242" y="968991"/>
                </a:cubicBezTo>
                <a:cubicBezTo>
                  <a:pt x="1260410" y="974038"/>
                  <a:pt x="1248050" y="974501"/>
                  <a:pt x="1241947" y="982639"/>
                </a:cubicBezTo>
                <a:cubicBezTo>
                  <a:pt x="1233315" y="994148"/>
                  <a:pt x="1228299" y="1023582"/>
                  <a:pt x="1228299" y="1023582"/>
                </a:cubicBezTo>
                <a:cubicBezTo>
                  <a:pt x="1230574" y="1032681"/>
                  <a:pt x="1240325" y="1043074"/>
                  <a:pt x="1235123" y="1050878"/>
                </a:cubicBezTo>
                <a:cubicBezTo>
                  <a:pt x="1231133" y="1056863"/>
                  <a:pt x="1217109" y="1037294"/>
                  <a:pt x="1214651" y="1044054"/>
                </a:cubicBezTo>
                <a:cubicBezTo>
                  <a:pt x="1205290" y="1069795"/>
                  <a:pt x="1210694" y="1098701"/>
                  <a:pt x="1207827" y="1125940"/>
                </a:cubicBezTo>
                <a:cubicBezTo>
                  <a:pt x="1204978" y="1153007"/>
                  <a:pt x="1200109" y="1181142"/>
                  <a:pt x="1194179" y="1207827"/>
                </a:cubicBezTo>
                <a:cubicBezTo>
                  <a:pt x="1193801" y="1209527"/>
                  <a:pt x="1184041" y="1251208"/>
                  <a:pt x="1180532" y="1255594"/>
                </a:cubicBezTo>
                <a:cubicBezTo>
                  <a:pt x="1170911" y="1267620"/>
                  <a:pt x="1153074" y="1271571"/>
                  <a:pt x="1139588" y="1276066"/>
                </a:cubicBezTo>
                <a:cubicBezTo>
                  <a:pt x="1129237" y="1269165"/>
                  <a:pt x="1112772" y="1255594"/>
                  <a:pt x="1098645" y="1255594"/>
                </a:cubicBezTo>
                <a:cubicBezTo>
                  <a:pt x="1091452" y="1255594"/>
                  <a:pt x="1084997" y="1260143"/>
                  <a:pt x="1078173" y="1262418"/>
                </a:cubicBezTo>
                <a:cubicBezTo>
                  <a:pt x="1067822" y="1269319"/>
                  <a:pt x="1051357" y="1282890"/>
                  <a:pt x="1037230" y="1282890"/>
                </a:cubicBezTo>
                <a:cubicBezTo>
                  <a:pt x="1027852" y="1282890"/>
                  <a:pt x="1019033" y="1278341"/>
                  <a:pt x="1009935" y="1276066"/>
                </a:cubicBezTo>
                <a:cubicBezTo>
                  <a:pt x="1000836" y="1278341"/>
                  <a:pt x="991923" y="1284216"/>
                  <a:pt x="982639" y="1282890"/>
                </a:cubicBezTo>
                <a:cubicBezTo>
                  <a:pt x="974520" y="1281730"/>
                  <a:pt x="970369" y="1269242"/>
                  <a:pt x="962168" y="1269242"/>
                </a:cubicBezTo>
                <a:cubicBezTo>
                  <a:pt x="953967" y="1269242"/>
                  <a:pt x="949687" y="1281046"/>
                  <a:pt x="941696" y="1282890"/>
                </a:cubicBezTo>
                <a:cubicBezTo>
                  <a:pt x="919422" y="1288030"/>
                  <a:pt x="896203" y="1287439"/>
                  <a:pt x="873457" y="1289714"/>
                </a:cubicBezTo>
                <a:cubicBezTo>
                  <a:pt x="866633" y="1294263"/>
                  <a:pt x="858108" y="1296957"/>
                  <a:pt x="852985" y="1303361"/>
                </a:cubicBezTo>
                <a:cubicBezTo>
                  <a:pt x="848492" y="1308978"/>
                  <a:pt x="852147" y="1319843"/>
                  <a:pt x="846162" y="1323833"/>
                </a:cubicBezTo>
                <a:cubicBezTo>
                  <a:pt x="836511" y="1330267"/>
                  <a:pt x="823415" y="1328382"/>
                  <a:pt x="812042" y="1330657"/>
                </a:cubicBezTo>
                <a:cubicBezTo>
                  <a:pt x="807493" y="1337481"/>
                  <a:pt x="806463" y="1349662"/>
                  <a:pt x="798394" y="1351129"/>
                </a:cubicBezTo>
                <a:cubicBezTo>
                  <a:pt x="727848" y="1363956"/>
                  <a:pt x="754507" y="1347546"/>
                  <a:pt x="716508" y="1330657"/>
                </a:cubicBezTo>
                <a:cubicBezTo>
                  <a:pt x="703362" y="1324814"/>
                  <a:pt x="675565" y="1317009"/>
                  <a:pt x="675565" y="1317009"/>
                </a:cubicBezTo>
                <a:cubicBezTo>
                  <a:pt x="668741" y="1319284"/>
                  <a:pt x="662286" y="1323833"/>
                  <a:pt x="655093" y="1323833"/>
                </a:cubicBezTo>
                <a:cubicBezTo>
                  <a:pt x="589217" y="1323833"/>
                  <a:pt x="647296" y="1308234"/>
                  <a:pt x="600502" y="1323833"/>
                </a:cubicBezTo>
                <a:cubicBezTo>
                  <a:pt x="583788" y="1312690"/>
                  <a:pt x="574767" y="1303361"/>
                  <a:pt x="552735" y="1303361"/>
                </a:cubicBezTo>
                <a:cubicBezTo>
                  <a:pt x="545542" y="1303361"/>
                  <a:pt x="539087" y="1307910"/>
                  <a:pt x="532263" y="1310185"/>
                </a:cubicBezTo>
                <a:cubicBezTo>
                  <a:pt x="457600" y="1285297"/>
                  <a:pt x="570690" y="1317009"/>
                  <a:pt x="491320" y="1317009"/>
                </a:cubicBezTo>
                <a:cubicBezTo>
                  <a:pt x="470349" y="1317009"/>
                  <a:pt x="450377" y="1307910"/>
                  <a:pt x="429905" y="1303361"/>
                </a:cubicBezTo>
                <a:cubicBezTo>
                  <a:pt x="400534" y="1313151"/>
                  <a:pt x="386109" y="1319548"/>
                  <a:pt x="348018" y="1317009"/>
                </a:cubicBezTo>
                <a:cubicBezTo>
                  <a:pt x="333664" y="1316052"/>
                  <a:pt x="321031" y="1306850"/>
                  <a:pt x="307075" y="1303361"/>
                </a:cubicBezTo>
                <a:cubicBezTo>
                  <a:pt x="272801" y="1294793"/>
                  <a:pt x="288676" y="1299503"/>
                  <a:pt x="259308" y="1289714"/>
                </a:cubicBezTo>
                <a:lnTo>
                  <a:pt x="218365" y="1276066"/>
                </a:lnTo>
                <a:lnTo>
                  <a:pt x="197893" y="1282890"/>
                </a:lnTo>
                <a:cubicBezTo>
                  <a:pt x="191069" y="1289714"/>
                  <a:pt x="179762" y="1293999"/>
                  <a:pt x="177421" y="1303361"/>
                </a:cubicBezTo>
                <a:cubicBezTo>
                  <a:pt x="165443" y="1351272"/>
                  <a:pt x="207784" y="1329635"/>
                  <a:pt x="163773" y="1344305"/>
                </a:cubicBezTo>
                <a:cubicBezTo>
                  <a:pt x="154118" y="1341087"/>
                  <a:pt x="124576" y="1330657"/>
                  <a:pt x="116006" y="1330657"/>
                </a:cubicBezTo>
                <a:cubicBezTo>
                  <a:pt x="108813" y="1330657"/>
                  <a:pt x="102359" y="1335206"/>
                  <a:pt x="95535" y="1337481"/>
                </a:cubicBezTo>
                <a:cubicBezTo>
                  <a:pt x="81861" y="1392177"/>
                  <a:pt x="83730" y="1346147"/>
                  <a:pt x="109182" y="1371600"/>
                </a:cubicBezTo>
                <a:cubicBezTo>
                  <a:pt x="114268" y="1376686"/>
                  <a:pt x="113731" y="1385248"/>
                  <a:pt x="116006" y="1392072"/>
                </a:cubicBezTo>
                <a:cubicBezTo>
                  <a:pt x="113731" y="1398896"/>
                  <a:pt x="112399" y="1406110"/>
                  <a:pt x="109182" y="1412543"/>
                </a:cubicBezTo>
                <a:cubicBezTo>
                  <a:pt x="105514" y="1419878"/>
                  <a:pt x="97379" y="1425024"/>
                  <a:pt x="95535" y="1433015"/>
                </a:cubicBezTo>
                <a:cubicBezTo>
                  <a:pt x="90395" y="1455289"/>
                  <a:pt x="95940" y="1479567"/>
                  <a:pt x="88711" y="1501254"/>
                </a:cubicBezTo>
                <a:cubicBezTo>
                  <a:pt x="86117" y="1509035"/>
                  <a:pt x="75734" y="1511571"/>
                  <a:pt x="68239" y="1514902"/>
                </a:cubicBezTo>
                <a:cubicBezTo>
                  <a:pt x="55093" y="1520745"/>
                  <a:pt x="27296" y="1528549"/>
                  <a:pt x="27296" y="1528549"/>
                </a:cubicBezTo>
                <a:cubicBezTo>
                  <a:pt x="20472" y="1526275"/>
                  <a:pt x="10814" y="1515741"/>
                  <a:pt x="6824" y="1521726"/>
                </a:cubicBezTo>
                <a:cubicBezTo>
                  <a:pt x="1622" y="1529529"/>
                  <a:pt x="11072" y="1540003"/>
                  <a:pt x="13648" y="1549021"/>
                </a:cubicBezTo>
                <a:cubicBezTo>
                  <a:pt x="33227" y="1617547"/>
                  <a:pt x="5964" y="1511461"/>
                  <a:pt x="27296" y="1596788"/>
                </a:cubicBezTo>
                <a:cubicBezTo>
                  <a:pt x="25021" y="1603612"/>
                  <a:pt x="23689" y="1610826"/>
                  <a:pt x="20472" y="1617260"/>
                </a:cubicBezTo>
                <a:cubicBezTo>
                  <a:pt x="16804" y="1624595"/>
                  <a:pt x="9704" y="1630052"/>
                  <a:pt x="6824" y="1637731"/>
                </a:cubicBezTo>
                <a:cubicBezTo>
                  <a:pt x="2751" y="1648591"/>
                  <a:pt x="2275" y="1660478"/>
                  <a:pt x="0" y="1671851"/>
                </a:cubicBezTo>
                <a:cubicBezTo>
                  <a:pt x="2275" y="1687773"/>
                  <a:pt x="2202" y="1704212"/>
                  <a:pt x="6824" y="1719618"/>
                </a:cubicBezTo>
                <a:cubicBezTo>
                  <a:pt x="9181" y="1727474"/>
                  <a:pt x="17592" y="1732411"/>
                  <a:pt x="20472" y="1740090"/>
                </a:cubicBezTo>
                <a:cubicBezTo>
                  <a:pt x="24544" y="1750950"/>
                  <a:pt x="23224" y="1763349"/>
                  <a:pt x="27296" y="1774209"/>
                </a:cubicBezTo>
                <a:cubicBezTo>
                  <a:pt x="30176" y="1781888"/>
                  <a:pt x="33989" y="1790334"/>
                  <a:pt x="40944" y="1794681"/>
                </a:cubicBezTo>
                <a:cubicBezTo>
                  <a:pt x="53143" y="1802306"/>
                  <a:pt x="81887" y="1808329"/>
                  <a:pt x="81887" y="1808329"/>
                </a:cubicBezTo>
                <a:cubicBezTo>
                  <a:pt x="100084" y="1862918"/>
                  <a:pt x="77338" y="1808329"/>
                  <a:pt x="95535" y="1808329"/>
                </a:cubicBezTo>
                <a:cubicBezTo>
                  <a:pt x="104292" y="1808329"/>
                  <a:pt x="125537" y="1843097"/>
                  <a:pt x="129654" y="1849272"/>
                </a:cubicBezTo>
                <a:cubicBezTo>
                  <a:pt x="131929" y="1865194"/>
                  <a:pt x="133324" y="1881267"/>
                  <a:pt x="136478" y="1897039"/>
                </a:cubicBezTo>
                <a:cubicBezTo>
                  <a:pt x="137889" y="1904092"/>
                  <a:pt x="136868" y="1914294"/>
                  <a:pt x="143302" y="1917511"/>
                </a:cubicBezTo>
                <a:cubicBezTo>
                  <a:pt x="147851" y="1919786"/>
                  <a:pt x="147851" y="1908412"/>
                  <a:pt x="150126" y="1903863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1375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Na ktorom obrázku je správne označený </a:t>
            </a:r>
            <a:r>
              <a:rPr lang="sk-SK" b="1" dirty="0" smtClean="0">
                <a:solidFill>
                  <a:srgbClr val="FF0000"/>
                </a:solidFill>
              </a:rPr>
              <a:t>Lučenec s okolím?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662" y="3203052"/>
            <a:ext cx="3749406" cy="191881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187" y="3067525"/>
            <a:ext cx="4100995" cy="2180276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01" y="3050551"/>
            <a:ext cx="3718180" cy="20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486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VÃ½sledok vyhÄ¾adÃ¡vania obrÃ¡zkov pre dopyt mapa pohor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06857"/>
            <a:ext cx="9831442" cy="507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31442" cy="1320800"/>
          </a:xfrm>
        </p:spPr>
        <p:txBody>
          <a:bodyPr/>
          <a:lstStyle/>
          <a:p>
            <a:r>
              <a:rPr lang="sk-SK" b="1" dirty="0" smtClean="0"/>
              <a:t>Označ na mape </a:t>
            </a:r>
            <a:r>
              <a:rPr lang="sk-SK" b="1" dirty="0" smtClean="0">
                <a:solidFill>
                  <a:srgbClr val="FF0000"/>
                </a:solidFill>
              </a:rPr>
              <a:t>Juhoslovenskú kotlinu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 rot="3561773">
            <a:off x="4709912" y="3451540"/>
            <a:ext cx="1510352" cy="26047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99656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Ã½sledok vyhÄ¾adÃ¡vania obrÃ¡zkov pre dopyt mapa r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981" y="1995650"/>
            <a:ext cx="9114724" cy="467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642"/>
          </a:xfrm>
        </p:spPr>
        <p:txBody>
          <a:bodyPr/>
          <a:lstStyle/>
          <a:p>
            <a:r>
              <a:rPr lang="sk-SK" b="1" dirty="0" smtClean="0"/>
              <a:t>Označ na mape rieku </a:t>
            </a:r>
            <a:r>
              <a:rPr lang="sk-SK" b="1" dirty="0" smtClean="0">
                <a:solidFill>
                  <a:srgbClr val="FF0000"/>
                </a:solidFill>
              </a:rPr>
              <a:t>Ipeľ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5" name="Voľný tvar 4"/>
          <p:cNvSpPr/>
          <p:nvPr/>
        </p:nvSpPr>
        <p:spPr>
          <a:xfrm>
            <a:off x="3518975" y="4725329"/>
            <a:ext cx="766778" cy="1765190"/>
          </a:xfrm>
          <a:custGeom>
            <a:avLst/>
            <a:gdLst>
              <a:gd name="connsiteX0" fmla="*/ 766778 w 766778"/>
              <a:gd name="connsiteY0" fmla="*/ 0 h 1765190"/>
              <a:gd name="connsiteX1" fmla="*/ 727022 w 766778"/>
              <a:gd name="connsiteY1" fmla="*/ 7952 h 1765190"/>
              <a:gd name="connsiteX2" fmla="*/ 695216 w 766778"/>
              <a:gd name="connsiteY2" fmla="*/ 31806 h 1765190"/>
              <a:gd name="connsiteX3" fmla="*/ 671362 w 766778"/>
              <a:gd name="connsiteY3" fmla="*/ 47708 h 1765190"/>
              <a:gd name="connsiteX4" fmla="*/ 631606 w 766778"/>
              <a:gd name="connsiteY4" fmla="*/ 95416 h 1765190"/>
              <a:gd name="connsiteX5" fmla="*/ 607752 w 766778"/>
              <a:gd name="connsiteY5" fmla="*/ 111319 h 1765190"/>
              <a:gd name="connsiteX6" fmla="*/ 560044 w 766778"/>
              <a:gd name="connsiteY6" fmla="*/ 151075 h 1765190"/>
              <a:gd name="connsiteX7" fmla="*/ 528239 w 766778"/>
              <a:gd name="connsiteY7" fmla="*/ 190832 h 1765190"/>
              <a:gd name="connsiteX8" fmla="*/ 488482 w 766778"/>
              <a:gd name="connsiteY8" fmla="*/ 230588 h 1765190"/>
              <a:gd name="connsiteX9" fmla="*/ 464628 w 766778"/>
              <a:gd name="connsiteY9" fmla="*/ 262393 h 1765190"/>
              <a:gd name="connsiteX10" fmla="*/ 432823 w 766778"/>
              <a:gd name="connsiteY10" fmla="*/ 349858 h 1765190"/>
              <a:gd name="connsiteX11" fmla="*/ 416921 w 766778"/>
              <a:gd name="connsiteY11" fmla="*/ 413468 h 1765190"/>
              <a:gd name="connsiteX12" fmla="*/ 369213 w 766778"/>
              <a:gd name="connsiteY12" fmla="*/ 437322 h 1765190"/>
              <a:gd name="connsiteX13" fmla="*/ 353310 w 766778"/>
              <a:gd name="connsiteY13" fmla="*/ 492981 h 1765190"/>
              <a:gd name="connsiteX14" fmla="*/ 329456 w 766778"/>
              <a:gd name="connsiteY14" fmla="*/ 540689 h 1765190"/>
              <a:gd name="connsiteX15" fmla="*/ 337408 w 766778"/>
              <a:gd name="connsiteY15" fmla="*/ 564543 h 1765190"/>
              <a:gd name="connsiteX16" fmla="*/ 329456 w 766778"/>
              <a:gd name="connsiteY16" fmla="*/ 604300 h 1765190"/>
              <a:gd name="connsiteX17" fmla="*/ 305602 w 766778"/>
              <a:gd name="connsiteY17" fmla="*/ 667910 h 1765190"/>
              <a:gd name="connsiteX18" fmla="*/ 297651 w 766778"/>
              <a:gd name="connsiteY18" fmla="*/ 699715 h 1765190"/>
              <a:gd name="connsiteX19" fmla="*/ 297651 w 766778"/>
              <a:gd name="connsiteY19" fmla="*/ 787180 h 1765190"/>
              <a:gd name="connsiteX20" fmla="*/ 273797 w 766778"/>
              <a:gd name="connsiteY20" fmla="*/ 803082 h 1765190"/>
              <a:gd name="connsiteX21" fmla="*/ 257895 w 766778"/>
              <a:gd name="connsiteY21" fmla="*/ 874644 h 1765190"/>
              <a:gd name="connsiteX22" fmla="*/ 234041 w 766778"/>
              <a:gd name="connsiteY22" fmla="*/ 970060 h 1765190"/>
              <a:gd name="connsiteX23" fmla="*/ 305602 w 766778"/>
              <a:gd name="connsiteY23" fmla="*/ 1113183 h 1765190"/>
              <a:gd name="connsiteX24" fmla="*/ 289700 w 766778"/>
              <a:gd name="connsiteY24" fmla="*/ 1160891 h 1765190"/>
              <a:gd name="connsiteX25" fmla="*/ 257895 w 766778"/>
              <a:gd name="connsiteY25" fmla="*/ 1184745 h 1765190"/>
              <a:gd name="connsiteX26" fmla="*/ 202235 w 766778"/>
              <a:gd name="connsiteY26" fmla="*/ 1224501 h 1765190"/>
              <a:gd name="connsiteX27" fmla="*/ 178382 w 766778"/>
              <a:gd name="connsiteY27" fmla="*/ 1232453 h 1765190"/>
              <a:gd name="connsiteX28" fmla="*/ 154528 w 766778"/>
              <a:gd name="connsiteY28" fmla="*/ 1327868 h 1765190"/>
              <a:gd name="connsiteX29" fmla="*/ 146576 w 766778"/>
              <a:gd name="connsiteY29" fmla="*/ 1367625 h 1765190"/>
              <a:gd name="connsiteX30" fmla="*/ 138625 w 766778"/>
              <a:gd name="connsiteY30" fmla="*/ 1391479 h 1765190"/>
              <a:gd name="connsiteX31" fmla="*/ 114771 w 766778"/>
              <a:gd name="connsiteY31" fmla="*/ 1399430 h 1765190"/>
              <a:gd name="connsiteX32" fmla="*/ 90917 w 766778"/>
              <a:gd name="connsiteY32" fmla="*/ 1463040 h 1765190"/>
              <a:gd name="connsiteX33" fmla="*/ 98868 w 766778"/>
              <a:gd name="connsiteY33" fmla="*/ 1486894 h 1765190"/>
              <a:gd name="connsiteX34" fmla="*/ 75015 w 766778"/>
              <a:gd name="connsiteY34" fmla="*/ 1494846 h 1765190"/>
              <a:gd name="connsiteX35" fmla="*/ 67063 w 766778"/>
              <a:gd name="connsiteY35" fmla="*/ 1518700 h 1765190"/>
              <a:gd name="connsiteX36" fmla="*/ 51161 w 766778"/>
              <a:gd name="connsiteY36" fmla="*/ 1550505 h 1765190"/>
              <a:gd name="connsiteX37" fmla="*/ 27307 w 766778"/>
              <a:gd name="connsiteY37" fmla="*/ 1558456 h 1765190"/>
              <a:gd name="connsiteX38" fmla="*/ 3453 w 766778"/>
              <a:gd name="connsiteY38" fmla="*/ 1550505 h 1765190"/>
              <a:gd name="connsiteX39" fmla="*/ 35258 w 766778"/>
              <a:gd name="connsiteY39" fmla="*/ 1645920 h 1765190"/>
              <a:gd name="connsiteX40" fmla="*/ 35258 w 766778"/>
              <a:gd name="connsiteY40" fmla="*/ 1765190 h 1765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66778" h="1765190">
                <a:moveTo>
                  <a:pt x="766778" y="0"/>
                </a:moveTo>
                <a:cubicBezTo>
                  <a:pt x="753526" y="2651"/>
                  <a:pt x="739372" y="2463"/>
                  <a:pt x="727022" y="7952"/>
                </a:cubicBezTo>
                <a:cubicBezTo>
                  <a:pt x="714912" y="13334"/>
                  <a:pt x="706000" y="24103"/>
                  <a:pt x="695216" y="31806"/>
                </a:cubicBezTo>
                <a:cubicBezTo>
                  <a:pt x="687440" y="37360"/>
                  <a:pt x="679313" y="42407"/>
                  <a:pt x="671362" y="47708"/>
                </a:cubicBezTo>
                <a:cubicBezTo>
                  <a:pt x="655725" y="71164"/>
                  <a:pt x="654565" y="76283"/>
                  <a:pt x="631606" y="95416"/>
                </a:cubicBezTo>
                <a:cubicBezTo>
                  <a:pt x="624265" y="101534"/>
                  <a:pt x="614509" y="104562"/>
                  <a:pt x="607752" y="111319"/>
                </a:cubicBezTo>
                <a:cubicBezTo>
                  <a:pt x="564429" y="154642"/>
                  <a:pt x="605603" y="135889"/>
                  <a:pt x="560044" y="151075"/>
                </a:cubicBezTo>
                <a:cubicBezTo>
                  <a:pt x="544565" y="197513"/>
                  <a:pt x="564204" y="154867"/>
                  <a:pt x="528239" y="190832"/>
                </a:cubicBezTo>
                <a:cubicBezTo>
                  <a:pt x="475234" y="243837"/>
                  <a:pt x="552088" y="188186"/>
                  <a:pt x="488482" y="230588"/>
                </a:cubicBezTo>
                <a:cubicBezTo>
                  <a:pt x="480531" y="241190"/>
                  <a:pt x="469725" y="250160"/>
                  <a:pt x="464628" y="262393"/>
                </a:cubicBezTo>
                <a:cubicBezTo>
                  <a:pt x="414017" y="383860"/>
                  <a:pt x="475012" y="286575"/>
                  <a:pt x="432823" y="349858"/>
                </a:cubicBezTo>
                <a:cubicBezTo>
                  <a:pt x="432427" y="351837"/>
                  <a:pt x="423441" y="405318"/>
                  <a:pt x="416921" y="413468"/>
                </a:cubicBezTo>
                <a:cubicBezTo>
                  <a:pt x="405710" y="427481"/>
                  <a:pt x="384928" y="432084"/>
                  <a:pt x="369213" y="437322"/>
                </a:cubicBezTo>
                <a:cubicBezTo>
                  <a:pt x="366664" y="447519"/>
                  <a:pt x="359016" y="481569"/>
                  <a:pt x="353310" y="492981"/>
                </a:cubicBezTo>
                <a:cubicBezTo>
                  <a:pt x="322482" y="554637"/>
                  <a:pt x="349444" y="480731"/>
                  <a:pt x="329456" y="540689"/>
                </a:cubicBezTo>
                <a:cubicBezTo>
                  <a:pt x="332107" y="548640"/>
                  <a:pt x="337408" y="556161"/>
                  <a:pt x="337408" y="564543"/>
                </a:cubicBezTo>
                <a:cubicBezTo>
                  <a:pt x="337408" y="578058"/>
                  <a:pt x="332388" y="591107"/>
                  <a:pt x="329456" y="604300"/>
                </a:cubicBezTo>
                <a:cubicBezTo>
                  <a:pt x="320795" y="643276"/>
                  <a:pt x="324045" y="631026"/>
                  <a:pt x="305602" y="667910"/>
                </a:cubicBezTo>
                <a:cubicBezTo>
                  <a:pt x="302952" y="678512"/>
                  <a:pt x="297651" y="688787"/>
                  <a:pt x="297651" y="699715"/>
                </a:cubicBezTo>
                <a:cubicBezTo>
                  <a:pt x="297651" y="717253"/>
                  <a:pt x="315885" y="764387"/>
                  <a:pt x="297651" y="787180"/>
                </a:cubicBezTo>
                <a:cubicBezTo>
                  <a:pt x="291681" y="794642"/>
                  <a:pt x="281748" y="797781"/>
                  <a:pt x="273797" y="803082"/>
                </a:cubicBezTo>
                <a:cubicBezTo>
                  <a:pt x="251046" y="871338"/>
                  <a:pt x="285886" y="762679"/>
                  <a:pt x="257895" y="874644"/>
                </a:cubicBezTo>
                <a:cubicBezTo>
                  <a:pt x="226394" y="1000649"/>
                  <a:pt x="254846" y="845223"/>
                  <a:pt x="234041" y="970060"/>
                </a:cubicBezTo>
                <a:cubicBezTo>
                  <a:pt x="264372" y="1015556"/>
                  <a:pt x="291387" y="1053481"/>
                  <a:pt x="305602" y="1113183"/>
                </a:cubicBezTo>
                <a:cubicBezTo>
                  <a:pt x="309485" y="1129490"/>
                  <a:pt x="303110" y="1150833"/>
                  <a:pt x="289700" y="1160891"/>
                </a:cubicBezTo>
                <a:lnTo>
                  <a:pt x="257895" y="1184745"/>
                </a:lnTo>
                <a:cubicBezTo>
                  <a:pt x="244642" y="1224502"/>
                  <a:pt x="257895" y="1205947"/>
                  <a:pt x="202235" y="1224501"/>
                </a:cubicBezTo>
                <a:lnTo>
                  <a:pt x="178382" y="1232453"/>
                </a:lnTo>
                <a:cubicBezTo>
                  <a:pt x="137633" y="1293574"/>
                  <a:pt x="143434" y="1261308"/>
                  <a:pt x="154528" y="1327868"/>
                </a:cubicBezTo>
                <a:cubicBezTo>
                  <a:pt x="151877" y="1341120"/>
                  <a:pt x="149854" y="1354514"/>
                  <a:pt x="146576" y="1367625"/>
                </a:cubicBezTo>
                <a:cubicBezTo>
                  <a:pt x="144543" y="1375756"/>
                  <a:pt x="144552" y="1385552"/>
                  <a:pt x="138625" y="1391479"/>
                </a:cubicBezTo>
                <a:cubicBezTo>
                  <a:pt x="132698" y="1397406"/>
                  <a:pt x="122722" y="1396780"/>
                  <a:pt x="114771" y="1399430"/>
                </a:cubicBezTo>
                <a:cubicBezTo>
                  <a:pt x="105723" y="1417525"/>
                  <a:pt x="90917" y="1441387"/>
                  <a:pt x="90917" y="1463040"/>
                </a:cubicBezTo>
                <a:cubicBezTo>
                  <a:pt x="90917" y="1471421"/>
                  <a:pt x="96218" y="1478943"/>
                  <a:pt x="98868" y="1486894"/>
                </a:cubicBezTo>
                <a:cubicBezTo>
                  <a:pt x="90917" y="1489545"/>
                  <a:pt x="80941" y="1488920"/>
                  <a:pt x="75015" y="1494846"/>
                </a:cubicBezTo>
                <a:cubicBezTo>
                  <a:pt x="69088" y="1500773"/>
                  <a:pt x="70365" y="1510996"/>
                  <a:pt x="67063" y="1518700"/>
                </a:cubicBezTo>
                <a:cubicBezTo>
                  <a:pt x="62394" y="1529595"/>
                  <a:pt x="59542" y="1542124"/>
                  <a:pt x="51161" y="1550505"/>
                </a:cubicBezTo>
                <a:cubicBezTo>
                  <a:pt x="45234" y="1556432"/>
                  <a:pt x="35258" y="1555806"/>
                  <a:pt x="27307" y="1558456"/>
                </a:cubicBezTo>
                <a:cubicBezTo>
                  <a:pt x="19356" y="1555806"/>
                  <a:pt x="4638" y="1542208"/>
                  <a:pt x="3453" y="1550505"/>
                </a:cubicBezTo>
                <a:cubicBezTo>
                  <a:pt x="-11810" y="1657336"/>
                  <a:pt x="28041" y="1577363"/>
                  <a:pt x="35258" y="1645920"/>
                </a:cubicBezTo>
                <a:cubicBezTo>
                  <a:pt x="39420" y="1685458"/>
                  <a:pt x="35258" y="1725433"/>
                  <a:pt x="35258" y="1765190"/>
                </a:cubicBezTo>
              </a:path>
            </a:pathLst>
          </a:cu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Voľný tvar 10"/>
          <p:cNvSpPr/>
          <p:nvPr/>
        </p:nvSpPr>
        <p:spPr>
          <a:xfrm>
            <a:off x="5123875" y="4439427"/>
            <a:ext cx="770379" cy="218262"/>
          </a:xfrm>
          <a:custGeom>
            <a:avLst/>
            <a:gdLst>
              <a:gd name="connsiteX0" fmla="*/ 422031 w 422031"/>
              <a:gd name="connsiteY0" fmla="*/ 0 h 130629"/>
              <a:gd name="connsiteX1" fmla="*/ 396910 w 422031"/>
              <a:gd name="connsiteY1" fmla="*/ 5024 h 130629"/>
              <a:gd name="connsiteX2" fmla="*/ 376813 w 422031"/>
              <a:gd name="connsiteY2" fmla="*/ 10049 h 130629"/>
              <a:gd name="connsiteX3" fmla="*/ 366765 w 422031"/>
              <a:gd name="connsiteY3" fmla="*/ 40194 h 130629"/>
              <a:gd name="connsiteX4" fmla="*/ 336620 w 422031"/>
              <a:gd name="connsiteY4" fmla="*/ 50242 h 130629"/>
              <a:gd name="connsiteX5" fmla="*/ 331596 w 422031"/>
              <a:gd name="connsiteY5" fmla="*/ 65314 h 130629"/>
              <a:gd name="connsiteX6" fmla="*/ 306475 w 422031"/>
              <a:gd name="connsiteY6" fmla="*/ 85411 h 130629"/>
              <a:gd name="connsiteX7" fmla="*/ 276330 w 422031"/>
              <a:gd name="connsiteY7" fmla="*/ 95460 h 130629"/>
              <a:gd name="connsiteX8" fmla="*/ 271305 w 422031"/>
              <a:gd name="connsiteY8" fmla="*/ 110532 h 130629"/>
              <a:gd name="connsiteX9" fmla="*/ 256233 w 422031"/>
              <a:gd name="connsiteY9" fmla="*/ 115556 h 130629"/>
              <a:gd name="connsiteX10" fmla="*/ 221064 w 422031"/>
              <a:gd name="connsiteY10" fmla="*/ 130629 h 130629"/>
              <a:gd name="connsiteX11" fmla="*/ 205991 w 422031"/>
              <a:gd name="connsiteY11" fmla="*/ 125605 h 130629"/>
              <a:gd name="connsiteX12" fmla="*/ 145701 w 422031"/>
              <a:gd name="connsiteY12" fmla="*/ 115556 h 130629"/>
              <a:gd name="connsiteX13" fmla="*/ 130629 w 422031"/>
              <a:gd name="connsiteY13" fmla="*/ 105508 h 130629"/>
              <a:gd name="connsiteX14" fmla="*/ 70338 w 422031"/>
              <a:gd name="connsiteY14" fmla="*/ 105508 h 130629"/>
              <a:gd name="connsiteX15" fmla="*/ 55266 w 422031"/>
              <a:gd name="connsiteY15" fmla="*/ 110532 h 130629"/>
              <a:gd name="connsiteX16" fmla="*/ 40193 w 422031"/>
              <a:gd name="connsiteY16" fmla="*/ 100484 h 130629"/>
              <a:gd name="connsiteX17" fmla="*/ 20097 w 422031"/>
              <a:gd name="connsiteY17" fmla="*/ 95460 h 130629"/>
              <a:gd name="connsiteX18" fmla="*/ 0 w 422031"/>
              <a:gd name="connsiteY18" fmla="*/ 85411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22031" h="130629">
                <a:moveTo>
                  <a:pt x="422031" y="0"/>
                </a:moveTo>
                <a:cubicBezTo>
                  <a:pt x="413657" y="1675"/>
                  <a:pt x="405246" y="3171"/>
                  <a:pt x="396910" y="5024"/>
                </a:cubicBezTo>
                <a:cubicBezTo>
                  <a:pt x="390169" y="6522"/>
                  <a:pt x="381307" y="4806"/>
                  <a:pt x="376813" y="10049"/>
                </a:cubicBezTo>
                <a:cubicBezTo>
                  <a:pt x="369920" y="18091"/>
                  <a:pt x="376813" y="36845"/>
                  <a:pt x="366765" y="40194"/>
                </a:cubicBezTo>
                <a:lnTo>
                  <a:pt x="336620" y="50242"/>
                </a:lnTo>
                <a:cubicBezTo>
                  <a:pt x="334945" y="55266"/>
                  <a:pt x="334321" y="60773"/>
                  <a:pt x="331596" y="65314"/>
                </a:cubicBezTo>
                <a:cubicBezTo>
                  <a:pt x="327800" y="71641"/>
                  <a:pt x="312077" y="82921"/>
                  <a:pt x="306475" y="85411"/>
                </a:cubicBezTo>
                <a:cubicBezTo>
                  <a:pt x="296796" y="89713"/>
                  <a:pt x="276330" y="95460"/>
                  <a:pt x="276330" y="95460"/>
                </a:cubicBezTo>
                <a:cubicBezTo>
                  <a:pt x="274655" y="100484"/>
                  <a:pt x="275050" y="106787"/>
                  <a:pt x="271305" y="110532"/>
                </a:cubicBezTo>
                <a:cubicBezTo>
                  <a:pt x="267560" y="114277"/>
                  <a:pt x="260970" y="113188"/>
                  <a:pt x="256233" y="115556"/>
                </a:cubicBezTo>
                <a:cubicBezTo>
                  <a:pt x="221537" y="132905"/>
                  <a:pt x="262887" y="120173"/>
                  <a:pt x="221064" y="130629"/>
                </a:cubicBezTo>
                <a:cubicBezTo>
                  <a:pt x="216040" y="128954"/>
                  <a:pt x="211215" y="126476"/>
                  <a:pt x="205991" y="125605"/>
                </a:cubicBezTo>
                <a:cubicBezTo>
                  <a:pt x="138683" y="114386"/>
                  <a:pt x="181038" y="127334"/>
                  <a:pt x="145701" y="115556"/>
                </a:cubicBezTo>
                <a:cubicBezTo>
                  <a:pt x="140677" y="112207"/>
                  <a:pt x="136357" y="107417"/>
                  <a:pt x="130629" y="105508"/>
                </a:cubicBezTo>
                <a:cubicBezTo>
                  <a:pt x="103834" y="96576"/>
                  <a:pt x="97134" y="101042"/>
                  <a:pt x="70338" y="105508"/>
                </a:cubicBezTo>
                <a:cubicBezTo>
                  <a:pt x="65314" y="107183"/>
                  <a:pt x="60490" y="111403"/>
                  <a:pt x="55266" y="110532"/>
                </a:cubicBezTo>
                <a:cubicBezTo>
                  <a:pt x="49310" y="109539"/>
                  <a:pt x="45743" y="102863"/>
                  <a:pt x="40193" y="100484"/>
                </a:cubicBezTo>
                <a:cubicBezTo>
                  <a:pt x="33846" y="97764"/>
                  <a:pt x="26796" y="97135"/>
                  <a:pt x="20097" y="95460"/>
                </a:cubicBezTo>
                <a:cubicBezTo>
                  <a:pt x="3631" y="84482"/>
                  <a:pt x="11063" y="85411"/>
                  <a:pt x="0" y="85411"/>
                </a:cubicBezTo>
              </a:path>
            </a:pathLst>
          </a:custGeom>
          <a:noFill/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Voľný tvar 11"/>
          <p:cNvSpPr/>
          <p:nvPr/>
        </p:nvSpPr>
        <p:spPr>
          <a:xfrm>
            <a:off x="4532381" y="4439427"/>
            <a:ext cx="1651379" cy="1917808"/>
          </a:xfrm>
          <a:custGeom>
            <a:avLst/>
            <a:gdLst>
              <a:gd name="connsiteX0" fmla="*/ 1433015 w 1651379"/>
              <a:gd name="connsiteY0" fmla="*/ 0 h 1917808"/>
              <a:gd name="connsiteX1" fmla="*/ 1453487 w 1651379"/>
              <a:gd name="connsiteY1" fmla="*/ 34120 h 1917808"/>
              <a:gd name="connsiteX2" fmla="*/ 1473959 w 1651379"/>
              <a:gd name="connsiteY2" fmla="*/ 40943 h 1917808"/>
              <a:gd name="connsiteX3" fmla="*/ 1508078 w 1651379"/>
              <a:gd name="connsiteY3" fmla="*/ 47767 h 1917808"/>
              <a:gd name="connsiteX4" fmla="*/ 1535373 w 1651379"/>
              <a:gd name="connsiteY4" fmla="*/ 54591 h 1917808"/>
              <a:gd name="connsiteX5" fmla="*/ 1549021 w 1651379"/>
              <a:gd name="connsiteY5" fmla="*/ 75063 h 1917808"/>
              <a:gd name="connsiteX6" fmla="*/ 1535373 w 1651379"/>
              <a:gd name="connsiteY6" fmla="*/ 95534 h 1917808"/>
              <a:gd name="connsiteX7" fmla="*/ 1501254 w 1651379"/>
              <a:gd name="connsiteY7" fmla="*/ 129654 h 1917808"/>
              <a:gd name="connsiteX8" fmla="*/ 1494430 w 1651379"/>
              <a:gd name="connsiteY8" fmla="*/ 156949 h 1917808"/>
              <a:gd name="connsiteX9" fmla="*/ 1480782 w 1651379"/>
              <a:gd name="connsiteY9" fmla="*/ 197893 h 1917808"/>
              <a:gd name="connsiteX10" fmla="*/ 1473959 w 1651379"/>
              <a:gd name="connsiteY10" fmla="*/ 225188 h 1917808"/>
              <a:gd name="connsiteX11" fmla="*/ 1501254 w 1651379"/>
              <a:gd name="connsiteY11" fmla="*/ 286603 h 1917808"/>
              <a:gd name="connsiteX12" fmla="*/ 1528550 w 1651379"/>
              <a:gd name="connsiteY12" fmla="*/ 313899 h 1917808"/>
              <a:gd name="connsiteX13" fmla="*/ 1555845 w 1651379"/>
              <a:gd name="connsiteY13" fmla="*/ 368490 h 1917808"/>
              <a:gd name="connsiteX14" fmla="*/ 1576317 w 1651379"/>
              <a:gd name="connsiteY14" fmla="*/ 388961 h 1917808"/>
              <a:gd name="connsiteX15" fmla="*/ 1589965 w 1651379"/>
              <a:gd name="connsiteY15" fmla="*/ 409433 h 1917808"/>
              <a:gd name="connsiteX16" fmla="*/ 1630908 w 1651379"/>
              <a:gd name="connsiteY16" fmla="*/ 423081 h 1917808"/>
              <a:gd name="connsiteX17" fmla="*/ 1651379 w 1651379"/>
              <a:gd name="connsiteY17" fmla="*/ 436729 h 1917808"/>
              <a:gd name="connsiteX18" fmla="*/ 1630908 w 1651379"/>
              <a:gd name="connsiteY18" fmla="*/ 457200 h 1917808"/>
              <a:gd name="connsiteX19" fmla="*/ 1596788 w 1651379"/>
              <a:gd name="connsiteY19" fmla="*/ 484496 h 1917808"/>
              <a:gd name="connsiteX20" fmla="*/ 1583141 w 1651379"/>
              <a:gd name="connsiteY20" fmla="*/ 504967 h 1917808"/>
              <a:gd name="connsiteX21" fmla="*/ 1576317 w 1651379"/>
              <a:gd name="connsiteY21" fmla="*/ 532263 h 1917808"/>
              <a:gd name="connsiteX22" fmla="*/ 1555845 w 1651379"/>
              <a:gd name="connsiteY22" fmla="*/ 525439 h 1917808"/>
              <a:gd name="connsiteX23" fmla="*/ 1542197 w 1651379"/>
              <a:gd name="connsiteY23" fmla="*/ 552734 h 1917808"/>
              <a:gd name="connsiteX24" fmla="*/ 1583141 w 1651379"/>
              <a:gd name="connsiteY24" fmla="*/ 593678 h 1917808"/>
              <a:gd name="connsiteX25" fmla="*/ 1610436 w 1651379"/>
              <a:gd name="connsiteY25" fmla="*/ 634621 h 1917808"/>
              <a:gd name="connsiteX26" fmla="*/ 1637732 w 1651379"/>
              <a:gd name="connsiteY26" fmla="*/ 682388 h 1917808"/>
              <a:gd name="connsiteX27" fmla="*/ 1624084 w 1651379"/>
              <a:gd name="connsiteY27" fmla="*/ 723331 h 1917808"/>
              <a:gd name="connsiteX28" fmla="*/ 1617260 w 1651379"/>
              <a:gd name="connsiteY28" fmla="*/ 750627 h 1917808"/>
              <a:gd name="connsiteX29" fmla="*/ 1562669 w 1651379"/>
              <a:gd name="connsiteY29" fmla="*/ 764275 h 1917808"/>
              <a:gd name="connsiteX30" fmla="*/ 1521726 w 1651379"/>
              <a:gd name="connsiteY30" fmla="*/ 791570 h 1917808"/>
              <a:gd name="connsiteX31" fmla="*/ 1501254 w 1651379"/>
              <a:gd name="connsiteY31" fmla="*/ 805218 h 1917808"/>
              <a:gd name="connsiteX32" fmla="*/ 1467135 w 1651379"/>
              <a:gd name="connsiteY32" fmla="*/ 812042 h 1917808"/>
              <a:gd name="connsiteX33" fmla="*/ 1453487 w 1651379"/>
              <a:gd name="connsiteY33" fmla="*/ 832514 h 1917808"/>
              <a:gd name="connsiteX34" fmla="*/ 1412544 w 1651379"/>
              <a:gd name="connsiteY34" fmla="*/ 866633 h 1917808"/>
              <a:gd name="connsiteX35" fmla="*/ 1378424 w 1651379"/>
              <a:gd name="connsiteY35" fmla="*/ 907576 h 1917808"/>
              <a:gd name="connsiteX36" fmla="*/ 1330657 w 1651379"/>
              <a:gd name="connsiteY36" fmla="*/ 934872 h 1917808"/>
              <a:gd name="connsiteX37" fmla="*/ 1289714 w 1651379"/>
              <a:gd name="connsiteY37" fmla="*/ 955343 h 1917808"/>
              <a:gd name="connsiteX38" fmla="*/ 1269242 w 1651379"/>
              <a:gd name="connsiteY38" fmla="*/ 968991 h 1917808"/>
              <a:gd name="connsiteX39" fmla="*/ 1241947 w 1651379"/>
              <a:gd name="connsiteY39" fmla="*/ 982639 h 1917808"/>
              <a:gd name="connsiteX40" fmla="*/ 1228299 w 1651379"/>
              <a:gd name="connsiteY40" fmla="*/ 1023582 h 1917808"/>
              <a:gd name="connsiteX41" fmla="*/ 1235123 w 1651379"/>
              <a:gd name="connsiteY41" fmla="*/ 1050878 h 1917808"/>
              <a:gd name="connsiteX42" fmla="*/ 1214651 w 1651379"/>
              <a:gd name="connsiteY42" fmla="*/ 1044054 h 1917808"/>
              <a:gd name="connsiteX43" fmla="*/ 1207827 w 1651379"/>
              <a:gd name="connsiteY43" fmla="*/ 1125940 h 1917808"/>
              <a:gd name="connsiteX44" fmla="*/ 1194179 w 1651379"/>
              <a:gd name="connsiteY44" fmla="*/ 1207827 h 1917808"/>
              <a:gd name="connsiteX45" fmla="*/ 1180532 w 1651379"/>
              <a:gd name="connsiteY45" fmla="*/ 1255594 h 1917808"/>
              <a:gd name="connsiteX46" fmla="*/ 1139588 w 1651379"/>
              <a:gd name="connsiteY46" fmla="*/ 1276066 h 1917808"/>
              <a:gd name="connsiteX47" fmla="*/ 1098645 w 1651379"/>
              <a:gd name="connsiteY47" fmla="*/ 1255594 h 1917808"/>
              <a:gd name="connsiteX48" fmla="*/ 1078173 w 1651379"/>
              <a:gd name="connsiteY48" fmla="*/ 1262418 h 1917808"/>
              <a:gd name="connsiteX49" fmla="*/ 1037230 w 1651379"/>
              <a:gd name="connsiteY49" fmla="*/ 1282890 h 1917808"/>
              <a:gd name="connsiteX50" fmla="*/ 1009935 w 1651379"/>
              <a:gd name="connsiteY50" fmla="*/ 1276066 h 1917808"/>
              <a:gd name="connsiteX51" fmla="*/ 982639 w 1651379"/>
              <a:gd name="connsiteY51" fmla="*/ 1282890 h 1917808"/>
              <a:gd name="connsiteX52" fmla="*/ 962168 w 1651379"/>
              <a:gd name="connsiteY52" fmla="*/ 1269242 h 1917808"/>
              <a:gd name="connsiteX53" fmla="*/ 941696 w 1651379"/>
              <a:gd name="connsiteY53" fmla="*/ 1282890 h 1917808"/>
              <a:gd name="connsiteX54" fmla="*/ 873457 w 1651379"/>
              <a:gd name="connsiteY54" fmla="*/ 1289714 h 1917808"/>
              <a:gd name="connsiteX55" fmla="*/ 852985 w 1651379"/>
              <a:gd name="connsiteY55" fmla="*/ 1303361 h 1917808"/>
              <a:gd name="connsiteX56" fmla="*/ 846162 w 1651379"/>
              <a:gd name="connsiteY56" fmla="*/ 1323833 h 1917808"/>
              <a:gd name="connsiteX57" fmla="*/ 812042 w 1651379"/>
              <a:gd name="connsiteY57" fmla="*/ 1330657 h 1917808"/>
              <a:gd name="connsiteX58" fmla="*/ 798394 w 1651379"/>
              <a:gd name="connsiteY58" fmla="*/ 1351129 h 1917808"/>
              <a:gd name="connsiteX59" fmla="*/ 716508 w 1651379"/>
              <a:gd name="connsiteY59" fmla="*/ 1330657 h 1917808"/>
              <a:gd name="connsiteX60" fmla="*/ 675565 w 1651379"/>
              <a:gd name="connsiteY60" fmla="*/ 1317009 h 1917808"/>
              <a:gd name="connsiteX61" fmla="*/ 655093 w 1651379"/>
              <a:gd name="connsiteY61" fmla="*/ 1323833 h 1917808"/>
              <a:gd name="connsiteX62" fmla="*/ 600502 w 1651379"/>
              <a:gd name="connsiteY62" fmla="*/ 1323833 h 1917808"/>
              <a:gd name="connsiteX63" fmla="*/ 552735 w 1651379"/>
              <a:gd name="connsiteY63" fmla="*/ 1303361 h 1917808"/>
              <a:gd name="connsiteX64" fmla="*/ 532263 w 1651379"/>
              <a:gd name="connsiteY64" fmla="*/ 1310185 h 1917808"/>
              <a:gd name="connsiteX65" fmla="*/ 491320 w 1651379"/>
              <a:gd name="connsiteY65" fmla="*/ 1317009 h 1917808"/>
              <a:gd name="connsiteX66" fmla="*/ 429905 w 1651379"/>
              <a:gd name="connsiteY66" fmla="*/ 1303361 h 1917808"/>
              <a:gd name="connsiteX67" fmla="*/ 348018 w 1651379"/>
              <a:gd name="connsiteY67" fmla="*/ 1317009 h 1917808"/>
              <a:gd name="connsiteX68" fmla="*/ 307075 w 1651379"/>
              <a:gd name="connsiteY68" fmla="*/ 1303361 h 1917808"/>
              <a:gd name="connsiteX69" fmla="*/ 259308 w 1651379"/>
              <a:gd name="connsiteY69" fmla="*/ 1289714 h 1917808"/>
              <a:gd name="connsiteX70" fmla="*/ 218365 w 1651379"/>
              <a:gd name="connsiteY70" fmla="*/ 1276066 h 1917808"/>
              <a:gd name="connsiteX71" fmla="*/ 197893 w 1651379"/>
              <a:gd name="connsiteY71" fmla="*/ 1282890 h 1917808"/>
              <a:gd name="connsiteX72" fmla="*/ 177421 w 1651379"/>
              <a:gd name="connsiteY72" fmla="*/ 1303361 h 1917808"/>
              <a:gd name="connsiteX73" fmla="*/ 163773 w 1651379"/>
              <a:gd name="connsiteY73" fmla="*/ 1344305 h 1917808"/>
              <a:gd name="connsiteX74" fmla="*/ 116006 w 1651379"/>
              <a:gd name="connsiteY74" fmla="*/ 1330657 h 1917808"/>
              <a:gd name="connsiteX75" fmla="*/ 95535 w 1651379"/>
              <a:gd name="connsiteY75" fmla="*/ 1337481 h 1917808"/>
              <a:gd name="connsiteX76" fmla="*/ 109182 w 1651379"/>
              <a:gd name="connsiteY76" fmla="*/ 1371600 h 1917808"/>
              <a:gd name="connsiteX77" fmla="*/ 116006 w 1651379"/>
              <a:gd name="connsiteY77" fmla="*/ 1392072 h 1917808"/>
              <a:gd name="connsiteX78" fmla="*/ 109182 w 1651379"/>
              <a:gd name="connsiteY78" fmla="*/ 1412543 h 1917808"/>
              <a:gd name="connsiteX79" fmla="*/ 95535 w 1651379"/>
              <a:gd name="connsiteY79" fmla="*/ 1433015 h 1917808"/>
              <a:gd name="connsiteX80" fmla="*/ 88711 w 1651379"/>
              <a:gd name="connsiteY80" fmla="*/ 1501254 h 1917808"/>
              <a:gd name="connsiteX81" fmla="*/ 68239 w 1651379"/>
              <a:gd name="connsiteY81" fmla="*/ 1514902 h 1917808"/>
              <a:gd name="connsiteX82" fmla="*/ 27296 w 1651379"/>
              <a:gd name="connsiteY82" fmla="*/ 1528549 h 1917808"/>
              <a:gd name="connsiteX83" fmla="*/ 6824 w 1651379"/>
              <a:gd name="connsiteY83" fmla="*/ 1521726 h 1917808"/>
              <a:gd name="connsiteX84" fmla="*/ 13648 w 1651379"/>
              <a:gd name="connsiteY84" fmla="*/ 1549021 h 1917808"/>
              <a:gd name="connsiteX85" fmla="*/ 27296 w 1651379"/>
              <a:gd name="connsiteY85" fmla="*/ 1596788 h 1917808"/>
              <a:gd name="connsiteX86" fmla="*/ 20472 w 1651379"/>
              <a:gd name="connsiteY86" fmla="*/ 1617260 h 1917808"/>
              <a:gd name="connsiteX87" fmla="*/ 6824 w 1651379"/>
              <a:gd name="connsiteY87" fmla="*/ 1637731 h 1917808"/>
              <a:gd name="connsiteX88" fmla="*/ 0 w 1651379"/>
              <a:gd name="connsiteY88" fmla="*/ 1671851 h 1917808"/>
              <a:gd name="connsiteX89" fmla="*/ 6824 w 1651379"/>
              <a:gd name="connsiteY89" fmla="*/ 1719618 h 1917808"/>
              <a:gd name="connsiteX90" fmla="*/ 20472 w 1651379"/>
              <a:gd name="connsiteY90" fmla="*/ 1740090 h 1917808"/>
              <a:gd name="connsiteX91" fmla="*/ 27296 w 1651379"/>
              <a:gd name="connsiteY91" fmla="*/ 1774209 h 1917808"/>
              <a:gd name="connsiteX92" fmla="*/ 40944 w 1651379"/>
              <a:gd name="connsiteY92" fmla="*/ 1794681 h 1917808"/>
              <a:gd name="connsiteX93" fmla="*/ 81887 w 1651379"/>
              <a:gd name="connsiteY93" fmla="*/ 1808329 h 1917808"/>
              <a:gd name="connsiteX94" fmla="*/ 95535 w 1651379"/>
              <a:gd name="connsiteY94" fmla="*/ 1808329 h 1917808"/>
              <a:gd name="connsiteX95" fmla="*/ 129654 w 1651379"/>
              <a:gd name="connsiteY95" fmla="*/ 1849272 h 1917808"/>
              <a:gd name="connsiteX96" fmla="*/ 136478 w 1651379"/>
              <a:gd name="connsiteY96" fmla="*/ 1897039 h 1917808"/>
              <a:gd name="connsiteX97" fmla="*/ 143302 w 1651379"/>
              <a:gd name="connsiteY97" fmla="*/ 1917511 h 1917808"/>
              <a:gd name="connsiteX98" fmla="*/ 150126 w 1651379"/>
              <a:gd name="connsiteY98" fmla="*/ 1903863 h 1917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1651379" h="1917808">
                <a:moveTo>
                  <a:pt x="1433015" y="0"/>
                </a:moveTo>
                <a:cubicBezTo>
                  <a:pt x="1439839" y="11373"/>
                  <a:pt x="1444108" y="24741"/>
                  <a:pt x="1453487" y="34120"/>
                </a:cubicBezTo>
                <a:cubicBezTo>
                  <a:pt x="1458573" y="39206"/>
                  <a:pt x="1466981" y="39199"/>
                  <a:pt x="1473959" y="40943"/>
                </a:cubicBezTo>
                <a:cubicBezTo>
                  <a:pt x="1485211" y="43756"/>
                  <a:pt x="1496756" y="45251"/>
                  <a:pt x="1508078" y="47767"/>
                </a:cubicBezTo>
                <a:cubicBezTo>
                  <a:pt x="1517233" y="49802"/>
                  <a:pt x="1526275" y="52316"/>
                  <a:pt x="1535373" y="54591"/>
                </a:cubicBezTo>
                <a:cubicBezTo>
                  <a:pt x="1539922" y="61415"/>
                  <a:pt x="1549021" y="66862"/>
                  <a:pt x="1549021" y="75063"/>
                </a:cubicBezTo>
                <a:cubicBezTo>
                  <a:pt x="1549021" y="83264"/>
                  <a:pt x="1539442" y="88413"/>
                  <a:pt x="1535373" y="95534"/>
                </a:cubicBezTo>
                <a:cubicBezTo>
                  <a:pt x="1515532" y="130256"/>
                  <a:pt x="1533482" y="118911"/>
                  <a:pt x="1501254" y="129654"/>
                </a:cubicBezTo>
                <a:cubicBezTo>
                  <a:pt x="1498979" y="138752"/>
                  <a:pt x="1497125" y="147966"/>
                  <a:pt x="1494430" y="156949"/>
                </a:cubicBezTo>
                <a:cubicBezTo>
                  <a:pt x="1490296" y="170729"/>
                  <a:pt x="1484271" y="183936"/>
                  <a:pt x="1480782" y="197893"/>
                </a:cubicBezTo>
                <a:lnTo>
                  <a:pt x="1473959" y="225188"/>
                </a:lnTo>
                <a:cubicBezTo>
                  <a:pt x="1488676" y="328221"/>
                  <a:pt x="1463965" y="239992"/>
                  <a:pt x="1501254" y="286603"/>
                </a:cubicBezTo>
                <a:cubicBezTo>
                  <a:pt x="1527723" y="319689"/>
                  <a:pt x="1483884" y="299010"/>
                  <a:pt x="1528550" y="313899"/>
                </a:cubicBezTo>
                <a:cubicBezTo>
                  <a:pt x="1536945" y="339088"/>
                  <a:pt x="1536506" y="342706"/>
                  <a:pt x="1555845" y="368490"/>
                </a:cubicBezTo>
                <a:cubicBezTo>
                  <a:pt x="1561635" y="376210"/>
                  <a:pt x="1570139" y="381547"/>
                  <a:pt x="1576317" y="388961"/>
                </a:cubicBezTo>
                <a:cubicBezTo>
                  <a:pt x="1581568" y="395261"/>
                  <a:pt x="1583010" y="405086"/>
                  <a:pt x="1589965" y="409433"/>
                </a:cubicBezTo>
                <a:cubicBezTo>
                  <a:pt x="1602164" y="417058"/>
                  <a:pt x="1630908" y="423081"/>
                  <a:pt x="1630908" y="423081"/>
                </a:cubicBezTo>
                <a:cubicBezTo>
                  <a:pt x="1637732" y="427630"/>
                  <a:pt x="1651379" y="428528"/>
                  <a:pt x="1651379" y="436729"/>
                </a:cubicBezTo>
                <a:cubicBezTo>
                  <a:pt x="1651379" y="446379"/>
                  <a:pt x="1637086" y="449787"/>
                  <a:pt x="1630908" y="457200"/>
                </a:cubicBezTo>
                <a:cubicBezTo>
                  <a:pt x="1607165" y="485692"/>
                  <a:pt x="1630395" y="473294"/>
                  <a:pt x="1596788" y="484496"/>
                </a:cubicBezTo>
                <a:cubicBezTo>
                  <a:pt x="1592239" y="491320"/>
                  <a:pt x="1586371" y="497429"/>
                  <a:pt x="1583141" y="504967"/>
                </a:cubicBezTo>
                <a:cubicBezTo>
                  <a:pt x="1579447" y="513587"/>
                  <a:pt x="1583820" y="526636"/>
                  <a:pt x="1576317" y="532263"/>
                </a:cubicBezTo>
                <a:cubicBezTo>
                  <a:pt x="1570562" y="536579"/>
                  <a:pt x="1562669" y="527714"/>
                  <a:pt x="1555845" y="525439"/>
                </a:cubicBezTo>
                <a:cubicBezTo>
                  <a:pt x="1551296" y="534537"/>
                  <a:pt x="1540935" y="542640"/>
                  <a:pt x="1542197" y="552734"/>
                </a:cubicBezTo>
                <a:cubicBezTo>
                  <a:pt x="1544505" y="571202"/>
                  <a:pt x="1569852" y="584819"/>
                  <a:pt x="1583141" y="593678"/>
                </a:cubicBezTo>
                <a:cubicBezTo>
                  <a:pt x="1592239" y="607326"/>
                  <a:pt x="1603101" y="619950"/>
                  <a:pt x="1610436" y="634621"/>
                </a:cubicBezTo>
                <a:cubicBezTo>
                  <a:pt x="1627752" y="669252"/>
                  <a:pt x="1618441" y="653453"/>
                  <a:pt x="1637732" y="682388"/>
                </a:cubicBezTo>
                <a:cubicBezTo>
                  <a:pt x="1633183" y="696036"/>
                  <a:pt x="1627573" y="709375"/>
                  <a:pt x="1624084" y="723331"/>
                </a:cubicBezTo>
                <a:cubicBezTo>
                  <a:pt x="1621809" y="732430"/>
                  <a:pt x="1625064" y="745425"/>
                  <a:pt x="1617260" y="750627"/>
                </a:cubicBezTo>
                <a:cubicBezTo>
                  <a:pt x="1601653" y="761032"/>
                  <a:pt x="1562669" y="764275"/>
                  <a:pt x="1562669" y="764275"/>
                </a:cubicBezTo>
                <a:lnTo>
                  <a:pt x="1521726" y="791570"/>
                </a:lnTo>
                <a:cubicBezTo>
                  <a:pt x="1514902" y="796119"/>
                  <a:pt x="1509296" y="803610"/>
                  <a:pt x="1501254" y="805218"/>
                </a:cubicBezTo>
                <a:lnTo>
                  <a:pt x="1467135" y="812042"/>
                </a:lnTo>
                <a:cubicBezTo>
                  <a:pt x="1462586" y="818866"/>
                  <a:pt x="1459286" y="826715"/>
                  <a:pt x="1453487" y="832514"/>
                </a:cubicBezTo>
                <a:cubicBezTo>
                  <a:pt x="1399811" y="886188"/>
                  <a:pt x="1468436" y="799561"/>
                  <a:pt x="1412544" y="866633"/>
                </a:cubicBezTo>
                <a:cubicBezTo>
                  <a:pt x="1386220" y="898223"/>
                  <a:pt x="1413312" y="877672"/>
                  <a:pt x="1378424" y="907576"/>
                </a:cubicBezTo>
                <a:cubicBezTo>
                  <a:pt x="1332220" y="947179"/>
                  <a:pt x="1370238" y="915081"/>
                  <a:pt x="1330657" y="934872"/>
                </a:cubicBezTo>
                <a:cubicBezTo>
                  <a:pt x="1277749" y="961326"/>
                  <a:pt x="1341164" y="938195"/>
                  <a:pt x="1289714" y="955343"/>
                </a:cubicBezTo>
                <a:cubicBezTo>
                  <a:pt x="1282890" y="959892"/>
                  <a:pt x="1276363" y="964922"/>
                  <a:pt x="1269242" y="968991"/>
                </a:cubicBezTo>
                <a:cubicBezTo>
                  <a:pt x="1260410" y="974038"/>
                  <a:pt x="1248050" y="974501"/>
                  <a:pt x="1241947" y="982639"/>
                </a:cubicBezTo>
                <a:cubicBezTo>
                  <a:pt x="1233315" y="994148"/>
                  <a:pt x="1228299" y="1023582"/>
                  <a:pt x="1228299" y="1023582"/>
                </a:cubicBezTo>
                <a:cubicBezTo>
                  <a:pt x="1230574" y="1032681"/>
                  <a:pt x="1240325" y="1043074"/>
                  <a:pt x="1235123" y="1050878"/>
                </a:cubicBezTo>
                <a:cubicBezTo>
                  <a:pt x="1231133" y="1056863"/>
                  <a:pt x="1217109" y="1037294"/>
                  <a:pt x="1214651" y="1044054"/>
                </a:cubicBezTo>
                <a:cubicBezTo>
                  <a:pt x="1205290" y="1069795"/>
                  <a:pt x="1210694" y="1098701"/>
                  <a:pt x="1207827" y="1125940"/>
                </a:cubicBezTo>
                <a:cubicBezTo>
                  <a:pt x="1204978" y="1153007"/>
                  <a:pt x="1200109" y="1181142"/>
                  <a:pt x="1194179" y="1207827"/>
                </a:cubicBezTo>
                <a:cubicBezTo>
                  <a:pt x="1193801" y="1209527"/>
                  <a:pt x="1184041" y="1251208"/>
                  <a:pt x="1180532" y="1255594"/>
                </a:cubicBezTo>
                <a:cubicBezTo>
                  <a:pt x="1170911" y="1267620"/>
                  <a:pt x="1153074" y="1271571"/>
                  <a:pt x="1139588" y="1276066"/>
                </a:cubicBezTo>
                <a:cubicBezTo>
                  <a:pt x="1129237" y="1269165"/>
                  <a:pt x="1112772" y="1255594"/>
                  <a:pt x="1098645" y="1255594"/>
                </a:cubicBezTo>
                <a:cubicBezTo>
                  <a:pt x="1091452" y="1255594"/>
                  <a:pt x="1084997" y="1260143"/>
                  <a:pt x="1078173" y="1262418"/>
                </a:cubicBezTo>
                <a:cubicBezTo>
                  <a:pt x="1067822" y="1269319"/>
                  <a:pt x="1051357" y="1282890"/>
                  <a:pt x="1037230" y="1282890"/>
                </a:cubicBezTo>
                <a:cubicBezTo>
                  <a:pt x="1027852" y="1282890"/>
                  <a:pt x="1019033" y="1278341"/>
                  <a:pt x="1009935" y="1276066"/>
                </a:cubicBezTo>
                <a:cubicBezTo>
                  <a:pt x="1000836" y="1278341"/>
                  <a:pt x="991923" y="1284216"/>
                  <a:pt x="982639" y="1282890"/>
                </a:cubicBezTo>
                <a:cubicBezTo>
                  <a:pt x="974520" y="1281730"/>
                  <a:pt x="970369" y="1269242"/>
                  <a:pt x="962168" y="1269242"/>
                </a:cubicBezTo>
                <a:cubicBezTo>
                  <a:pt x="953967" y="1269242"/>
                  <a:pt x="949687" y="1281046"/>
                  <a:pt x="941696" y="1282890"/>
                </a:cubicBezTo>
                <a:cubicBezTo>
                  <a:pt x="919422" y="1288030"/>
                  <a:pt x="896203" y="1287439"/>
                  <a:pt x="873457" y="1289714"/>
                </a:cubicBezTo>
                <a:cubicBezTo>
                  <a:pt x="866633" y="1294263"/>
                  <a:pt x="858108" y="1296957"/>
                  <a:pt x="852985" y="1303361"/>
                </a:cubicBezTo>
                <a:cubicBezTo>
                  <a:pt x="848492" y="1308978"/>
                  <a:pt x="852147" y="1319843"/>
                  <a:pt x="846162" y="1323833"/>
                </a:cubicBezTo>
                <a:cubicBezTo>
                  <a:pt x="836511" y="1330267"/>
                  <a:pt x="823415" y="1328382"/>
                  <a:pt x="812042" y="1330657"/>
                </a:cubicBezTo>
                <a:cubicBezTo>
                  <a:pt x="807493" y="1337481"/>
                  <a:pt x="806463" y="1349662"/>
                  <a:pt x="798394" y="1351129"/>
                </a:cubicBezTo>
                <a:cubicBezTo>
                  <a:pt x="727848" y="1363956"/>
                  <a:pt x="754507" y="1347546"/>
                  <a:pt x="716508" y="1330657"/>
                </a:cubicBezTo>
                <a:cubicBezTo>
                  <a:pt x="703362" y="1324814"/>
                  <a:pt x="675565" y="1317009"/>
                  <a:pt x="675565" y="1317009"/>
                </a:cubicBezTo>
                <a:cubicBezTo>
                  <a:pt x="668741" y="1319284"/>
                  <a:pt x="662286" y="1323833"/>
                  <a:pt x="655093" y="1323833"/>
                </a:cubicBezTo>
                <a:cubicBezTo>
                  <a:pt x="589217" y="1323833"/>
                  <a:pt x="647296" y="1308234"/>
                  <a:pt x="600502" y="1323833"/>
                </a:cubicBezTo>
                <a:cubicBezTo>
                  <a:pt x="583788" y="1312690"/>
                  <a:pt x="574767" y="1303361"/>
                  <a:pt x="552735" y="1303361"/>
                </a:cubicBezTo>
                <a:cubicBezTo>
                  <a:pt x="545542" y="1303361"/>
                  <a:pt x="539087" y="1307910"/>
                  <a:pt x="532263" y="1310185"/>
                </a:cubicBezTo>
                <a:cubicBezTo>
                  <a:pt x="457600" y="1285297"/>
                  <a:pt x="570690" y="1317009"/>
                  <a:pt x="491320" y="1317009"/>
                </a:cubicBezTo>
                <a:cubicBezTo>
                  <a:pt x="470349" y="1317009"/>
                  <a:pt x="450377" y="1307910"/>
                  <a:pt x="429905" y="1303361"/>
                </a:cubicBezTo>
                <a:cubicBezTo>
                  <a:pt x="400534" y="1313151"/>
                  <a:pt x="386109" y="1319548"/>
                  <a:pt x="348018" y="1317009"/>
                </a:cubicBezTo>
                <a:cubicBezTo>
                  <a:pt x="333664" y="1316052"/>
                  <a:pt x="321031" y="1306850"/>
                  <a:pt x="307075" y="1303361"/>
                </a:cubicBezTo>
                <a:cubicBezTo>
                  <a:pt x="272801" y="1294793"/>
                  <a:pt x="288676" y="1299503"/>
                  <a:pt x="259308" y="1289714"/>
                </a:cubicBezTo>
                <a:lnTo>
                  <a:pt x="218365" y="1276066"/>
                </a:lnTo>
                <a:lnTo>
                  <a:pt x="197893" y="1282890"/>
                </a:lnTo>
                <a:cubicBezTo>
                  <a:pt x="191069" y="1289714"/>
                  <a:pt x="179762" y="1293999"/>
                  <a:pt x="177421" y="1303361"/>
                </a:cubicBezTo>
                <a:cubicBezTo>
                  <a:pt x="165443" y="1351272"/>
                  <a:pt x="207784" y="1329635"/>
                  <a:pt x="163773" y="1344305"/>
                </a:cubicBezTo>
                <a:cubicBezTo>
                  <a:pt x="154118" y="1341087"/>
                  <a:pt x="124576" y="1330657"/>
                  <a:pt x="116006" y="1330657"/>
                </a:cubicBezTo>
                <a:cubicBezTo>
                  <a:pt x="108813" y="1330657"/>
                  <a:pt x="102359" y="1335206"/>
                  <a:pt x="95535" y="1337481"/>
                </a:cubicBezTo>
                <a:cubicBezTo>
                  <a:pt x="81861" y="1392177"/>
                  <a:pt x="83730" y="1346147"/>
                  <a:pt x="109182" y="1371600"/>
                </a:cubicBezTo>
                <a:cubicBezTo>
                  <a:pt x="114268" y="1376686"/>
                  <a:pt x="113731" y="1385248"/>
                  <a:pt x="116006" y="1392072"/>
                </a:cubicBezTo>
                <a:cubicBezTo>
                  <a:pt x="113731" y="1398896"/>
                  <a:pt x="112399" y="1406110"/>
                  <a:pt x="109182" y="1412543"/>
                </a:cubicBezTo>
                <a:cubicBezTo>
                  <a:pt x="105514" y="1419878"/>
                  <a:pt x="97379" y="1425024"/>
                  <a:pt x="95535" y="1433015"/>
                </a:cubicBezTo>
                <a:cubicBezTo>
                  <a:pt x="90395" y="1455289"/>
                  <a:pt x="95940" y="1479567"/>
                  <a:pt x="88711" y="1501254"/>
                </a:cubicBezTo>
                <a:cubicBezTo>
                  <a:pt x="86117" y="1509035"/>
                  <a:pt x="75734" y="1511571"/>
                  <a:pt x="68239" y="1514902"/>
                </a:cubicBezTo>
                <a:cubicBezTo>
                  <a:pt x="55093" y="1520745"/>
                  <a:pt x="27296" y="1528549"/>
                  <a:pt x="27296" y="1528549"/>
                </a:cubicBezTo>
                <a:cubicBezTo>
                  <a:pt x="20472" y="1526275"/>
                  <a:pt x="10814" y="1515741"/>
                  <a:pt x="6824" y="1521726"/>
                </a:cubicBezTo>
                <a:cubicBezTo>
                  <a:pt x="1622" y="1529529"/>
                  <a:pt x="11072" y="1540003"/>
                  <a:pt x="13648" y="1549021"/>
                </a:cubicBezTo>
                <a:cubicBezTo>
                  <a:pt x="33227" y="1617547"/>
                  <a:pt x="5964" y="1511461"/>
                  <a:pt x="27296" y="1596788"/>
                </a:cubicBezTo>
                <a:cubicBezTo>
                  <a:pt x="25021" y="1603612"/>
                  <a:pt x="23689" y="1610826"/>
                  <a:pt x="20472" y="1617260"/>
                </a:cubicBezTo>
                <a:cubicBezTo>
                  <a:pt x="16804" y="1624595"/>
                  <a:pt x="9704" y="1630052"/>
                  <a:pt x="6824" y="1637731"/>
                </a:cubicBezTo>
                <a:cubicBezTo>
                  <a:pt x="2751" y="1648591"/>
                  <a:pt x="2275" y="1660478"/>
                  <a:pt x="0" y="1671851"/>
                </a:cubicBezTo>
                <a:cubicBezTo>
                  <a:pt x="2275" y="1687773"/>
                  <a:pt x="2202" y="1704212"/>
                  <a:pt x="6824" y="1719618"/>
                </a:cubicBezTo>
                <a:cubicBezTo>
                  <a:pt x="9181" y="1727474"/>
                  <a:pt x="17592" y="1732411"/>
                  <a:pt x="20472" y="1740090"/>
                </a:cubicBezTo>
                <a:cubicBezTo>
                  <a:pt x="24544" y="1750950"/>
                  <a:pt x="23224" y="1763349"/>
                  <a:pt x="27296" y="1774209"/>
                </a:cubicBezTo>
                <a:cubicBezTo>
                  <a:pt x="30176" y="1781888"/>
                  <a:pt x="33989" y="1790334"/>
                  <a:pt x="40944" y="1794681"/>
                </a:cubicBezTo>
                <a:cubicBezTo>
                  <a:pt x="53143" y="1802306"/>
                  <a:pt x="81887" y="1808329"/>
                  <a:pt x="81887" y="1808329"/>
                </a:cubicBezTo>
                <a:cubicBezTo>
                  <a:pt x="100084" y="1862918"/>
                  <a:pt x="77338" y="1808329"/>
                  <a:pt x="95535" y="1808329"/>
                </a:cubicBezTo>
                <a:cubicBezTo>
                  <a:pt x="104292" y="1808329"/>
                  <a:pt x="125537" y="1843097"/>
                  <a:pt x="129654" y="1849272"/>
                </a:cubicBezTo>
                <a:cubicBezTo>
                  <a:pt x="131929" y="1865194"/>
                  <a:pt x="133324" y="1881267"/>
                  <a:pt x="136478" y="1897039"/>
                </a:cubicBezTo>
                <a:cubicBezTo>
                  <a:pt x="137889" y="1904092"/>
                  <a:pt x="136868" y="1914294"/>
                  <a:pt x="143302" y="1917511"/>
                </a:cubicBezTo>
                <a:cubicBezTo>
                  <a:pt x="147851" y="1919786"/>
                  <a:pt x="147851" y="1908412"/>
                  <a:pt x="150126" y="1903863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066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Ã½sledok vyhÄ¾adÃ¡vania obrÃ¡zkov pre dopyt priehrada RuÅ¾inÃ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7"/>
          <a:stretch/>
        </p:blipFill>
        <p:spPr bwMode="auto">
          <a:xfrm>
            <a:off x="677334" y="1383129"/>
            <a:ext cx="7634152" cy="4324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/>
              <a:t>Pomenuj</a:t>
            </a:r>
            <a:endParaRPr lang="sk-SK" b="1" dirty="0"/>
          </a:p>
        </p:txBody>
      </p:sp>
      <p:sp>
        <p:nvSpPr>
          <p:cNvPr id="5" name="Zaoblený obdĺžnik 4"/>
          <p:cNvSpPr/>
          <p:nvPr/>
        </p:nvSpPr>
        <p:spPr>
          <a:xfrm>
            <a:off x="8449400" y="2790209"/>
            <a:ext cx="2400570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Priehrada Ružiná</a:t>
            </a:r>
          </a:p>
        </p:txBody>
      </p:sp>
    </p:spTree>
    <p:extLst>
      <p:ext uri="{BB962C8B-B14F-4D97-AF65-F5344CB8AC3E}">
        <p14:creationId xmlns:p14="http://schemas.microsoft.com/office/powerpoint/2010/main" val="1141853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Ã½sledok vyhÄ¾adÃ¡vania obrÃ¡zkov pre dopyt hrad divÃ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578021"/>
            <a:ext cx="7615451" cy="428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/>
              <a:t>Pomenuj</a:t>
            </a:r>
            <a:endParaRPr lang="sk-SK" b="1" dirty="0"/>
          </a:p>
        </p:txBody>
      </p:sp>
      <p:sp>
        <p:nvSpPr>
          <p:cNvPr id="5" name="Zaoblený obdĺžnik 4"/>
          <p:cNvSpPr/>
          <p:nvPr/>
        </p:nvSpPr>
        <p:spPr>
          <a:xfrm>
            <a:off x="8449400" y="2790209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Hrad Divín</a:t>
            </a:r>
          </a:p>
        </p:txBody>
      </p:sp>
    </p:spTree>
    <p:extLst>
      <p:ext uri="{BB962C8B-B14F-4D97-AF65-F5344CB8AC3E}">
        <p14:creationId xmlns:p14="http://schemas.microsoft.com/office/powerpoint/2010/main" val="36556212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Ã½sledok vyhÄ¾adÃ¡vania obrÃ¡zkov pre dopyt hrad fiÄ¾akov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7"/>
          <a:stretch/>
        </p:blipFill>
        <p:spPr bwMode="auto">
          <a:xfrm>
            <a:off x="1487607" y="1354828"/>
            <a:ext cx="6755642" cy="380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/>
              <a:t>Pomenuj</a:t>
            </a:r>
            <a:endParaRPr lang="sk-SK" b="1" dirty="0"/>
          </a:p>
        </p:txBody>
      </p:sp>
      <p:sp>
        <p:nvSpPr>
          <p:cNvPr id="5" name="Zaoblený obdĺžnik 4"/>
          <p:cNvSpPr/>
          <p:nvPr/>
        </p:nvSpPr>
        <p:spPr>
          <a:xfrm>
            <a:off x="8449400" y="2790209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H</a:t>
            </a:r>
            <a:r>
              <a:rPr lang="sk-SK" sz="2400" dirty="0" smtClean="0"/>
              <a:t>rad Fiľakovo</a:t>
            </a:r>
          </a:p>
        </p:txBody>
      </p:sp>
    </p:spTree>
    <p:extLst>
      <p:ext uri="{BB962C8B-B14F-4D97-AF65-F5344CB8AC3E}">
        <p14:creationId xmlns:p14="http://schemas.microsoft.com/office/powerpoint/2010/main" val="16892118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/>
              <a:t>Pomenuj</a:t>
            </a:r>
            <a:endParaRPr lang="sk-SK" b="1" dirty="0"/>
          </a:p>
        </p:txBody>
      </p:sp>
      <p:sp>
        <p:nvSpPr>
          <p:cNvPr id="5" name="Zaoblený obdĺžnik 4"/>
          <p:cNvSpPr/>
          <p:nvPr/>
        </p:nvSpPr>
        <p:spPr>
          <a:xfrm>
            <a:off x="8449399" y="2790209"/>
            <a:ext cx="2714469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H</a:t>
            </a:r>
            <a:r>
              <a:rPr lang="sk-SK" sz="2400" dirty="0" smtClean="0"/>
              <a:t>rad Modrý Kameň</a:t>
            </a:r>
          </a:p>
        </p:txBody>
      </p:sp>
      <p:pic>
        <p:nvPicPr>
          <p:cNvPr id="6" name="Picture 2" descr="VÃ½sledok vyhÄ¾adÃ¡vania obrÃ¡zkov pre dopyt modrÃ½ kameÅ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" b="10784"/>
          <a:stretch/>
        </p:blipFill>
        <p:spPr bwMode="auto">
          <a:xfrm>
            <a:off x="1323833" y="1393758"/>
            <a:ext cx="6946710" cy="394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3346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00060" y="55808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/>
              <a:t>Pomenuj</a:t>
            </a:r>
            <a:endParaRPr lang="sk-SK" b="1" dirty="0"/>
          </a:p>
        </p:txBody>
      </p:sp>
      <p:sp>
        <p:nvSpPr>
          <p:cNvPr id="5" name="Zaoblený obdĺžnik 4"/>
          <p:cNvSpPr/>
          <p:nvPr/>
        </p:nvSpPr>
        <p:spPr>
          <a:xfrm>
            <a:off x="8449400" y="2790209"/>
            <a:ext cx="224704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Hrad </a:t>
            </a:r>
            <a:r>
              <a:rPr lang="sk-SK" sz="2400" dirty="0" err="1" smtClean="0"/>
              <a:t>Šomoška</a:t>
            </a:r>
            <a:endParaRPr lang="sk-SK" sz="2400" dirty="0" smtClean="0"/>
          </a:p>
        </p:txBody>
      </p:sp>
      <p:pic>
        <p:nvPicPr>
          <p:cNvPr id="35842" name="Picture 2" descr="SomoskÅ - cast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8" y="1336001"/>
            <a:ext cx="6342560" cy="4534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9378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/>
              <a:t>Priraď</a:t>
            </a:r>
            <a:endParaRPr lang="sk-SK" b="1" dirty="0"/>
          </a:p>
        </p:txBody>
      </p:sp>
      <p:sp>
        <p:nvSpPr>
          <p:cNvPr id="7" name="Zaoblený obdĺžnik 6"/>
          <p:cNvSpPr/>
          <p:nvPr/>
        </p:nvSpPr>
        <p:spPr>
          <a:xfrm>
            <a:off x="9152748" y="2811037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Veľký Krtíš</a:t>
            </a:r>
          </a:p>
        </p:txBody>
      </p:sp>
      <p:sp>
        <p:nvSpPr>
          <p:cNvPr id="8" name="Zaoblený obdĺžnik 7"/>
          <p:cNvSpPr/>
          <p:nvPr/>
        </p:nvSpPr>
        <p:spPr>
          <a:xfrm>
            <a:off x="9169145" y="2197914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Lučenec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9136351" y="4037283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Poltár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9152748" y="3424160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Krupina</a:t>
            </a:r>
          </a:p>
        </p:txBody>
      </p:sp>
      <p:pic>
        <p:nvPicPr>
          <p:cNvPr id="11" name="Picture 2" descr="VÃ½sledok vyhÄ¾adÃ¡vania obrÃ¡zkov pre dopyt VeÄ¾kÃ½ KrtÃ­Å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854" y="1271225"/>
            <a:ext cx="7677627" cy="430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1936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/>
              <a:t>Priraď</a:t>
            </a:r>
            <a:endParaRPr lang="sk-SK" b="1" dirty="0"/>
          </a:p>
        </p:txBody>
      </p:sp>
      <p:sp>
        <p:nvSpPr>
          <p:cNvPr id="7" name="Zaoblený obdĺžnik 6"/>
          <p:cNvSpPr/>
          <p:nvPr/>
        </p:nvSpPr>
        <p:spPr>
          <a:xfrm>
            <a:off x="9152748" y="2811037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Veľký Krtíš</a:t>
            </a:r>
          </a:p>
        </p:txBody>
      </p:sp>
      <p:sp>
        <p:nvSpPr>
          <p:cNvPr id="8" name="Zaoblený obdĺžnik 7"/>
          <p:cNvSpPr/>
          <p:nvPr/>
        </p:nvSpPr>
        <p:spPr>
          <a:xfrm>
            <a:off x="9169145" y="2197914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Lučenec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9136351" y="4037283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Poltár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9152748" y="3424160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Krupina</a:t>
            </a:r>
          </a:p>
        </p:txBody>
      </p:sp>
      <p:pic>
        <p:nvPicPr>
          <p:cNvPr id="11" name="Picture 4" descr="PoltÃ¡r (ÄasÅ¥ ZelenÃ©) - TureckÃ½ most -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5"/>
          <a:stretch/>
        </p:blipFill>
        <p:spPr bwMode="auto">
          <a:xfrm>
            <a:off x="1249829" y="1459739"/>
            <a:ext cx="7451678" cy="420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5087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 txBox="1">
            <a:spLocks/>
          </p:cNvSpPr>
          <p:nvPr/>
        </p:nvSpPr>
        <p:spPr>
          <a:xfrm>
            <a:off x="677334" y="1187355"/>
            <a:ext cx="9561370" cy="307649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400" dirty="0" smtClean="0"/>
              <a:t>teplé podnebie, úrodná pôda,</a:t>
            </a:r>
          </a:p>
          <a:p>
            <a:r>
              <a:rPr lang="sk-SK" sz="2400" dirty="0" smtClean="0"/>
              <a:t>pestovanie obilnín, cukrovej repy, ovocia, viniča</a:t>
            </a: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677334" y="269401"/>
            <a:ext cx="8596668" cy="74704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/>
              <a:t>Juhoslovenská kotlina</a:t>
            </a:r>
            <a:endParaRPr lang="sk-SK" b="1" dirty="0"/>
          </a:p>
        </p:txBody>
      </p:sp>
      <p:pic>
        <p:nvPicPr>
          <p:cNvPr id="9218" name="Picture 2" descr="VÃ½sledok vyhÄ¾adÃ¡vania obrÃ¡zkov pre dopyt juhoslovenskÃ¡ kotlina map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t="8749" r="2718" b="6236"/>
          <a:stretch/>
        </p:blipFill>
        <p:spPr bwMode="auto">
          <a:xfrm>
            <a:off x="7410735" y="269401"/>
            <a:ext cx="4508310" cy="222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Ã½sledok vyhÄ¾adÃ¡vania obrÃ¡zkov pre dopyt juhoslovenskÃ¡ kotl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6" y="3934477"/>
            <a:ext cx="4975983" cy="276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VÃ½sledok vyhÄ¾adÃ¡vania obrÃ¡zkov pre dopyt juhoslovenskÃ¡ kotlina pol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265" y="2925532"/>
            <a:ext cx="6500780" cy="377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VÃ½sledok vyhÄ¾adÃ¡vania obrÃ¡zkov pre dopyt viniÄ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420" y="2131173"/>
            <a:ext cx="3232337" cy="21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VÃ½sledok vyhÄ¾adÃ¡vania obrÃ¡zkov pre dopyt cukrovÃ¡ rep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83" y="2355239"/>
            <a:ext cx="2328318" cy="1434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076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/>
              <a:t>Priraď</a:t>
            </a:r>
            <a:endParaRPr lang="sk-SK" b="1" dirty="0"/>
          </a:p>
        </p:txBody>
      </p:sp>
      <p:sp>
        <p:nvSpPr>
          <p:cNvPr id="7" name="Zaoblený obdĺžnik 6"/>
          <p:cNvSpPr/>
          <p:nvPr/>
        </p:nvSpPr>
        <p:spPr>
          <a:xfrm>
            <a:off x="9152748" y="2811037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Veľký Krtíš</a:t>
            </a:r>
          </a:p>
        </p:txBody>
      </p:sp>
      <p:sp>
        <p:nvSpPr>
          <p:cNvPr id="8" name="Zaoblený obdĺžnik 7"/>
          <p:cNvSpPr/>
          <p:nvPr/>
        </p:nvSpPr>
        <p:spPr>
          <a:xfrm>
            <a:off x="9169145" y="2197914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Lučenec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9136351" y="4037283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Poltár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9152748" y="3424160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Krupina</a:t>
            </a:r>
          </a:p>
        </p:txBody>
      </p:sp>
      <p:pic>
        <p:nvPicPr>
          <p:cNvPr id="11" name="Picture 18" descr="VÃ½sledok vyhÄ¾adÃ¡vania obrÃ¡zkov pre dopyt NovohradskÃ© mÃºzeum a galÃ©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98" y="1590126"/>
            <a:ext cx="6180232" cy="4187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681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dirty="0" smtClean="0"/>
              <a:t>Priraď</a:t>
            </a:r>
            <a:endParaRPr lang="sk-SK" b="1" dirty="0"/>
          </a:p>
        </p:txBody>
      </p:sp>
      <p:sp>
        <p:nvSpPr>
          <p:cNvPr id="7" name="Zaoblený obdĺžnik 6"/>
          <p:cNvSpPr/>
          <p:nvPr/>
        </p:nvSpPr>
        <p:spPr>
          <a:xfrm>
            <a:off x="9152748" y="2811037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Veľký Krtíš</a:t>
            </a:r>
          </a:p>
        </p:txBody>
      </p:sp>
      <p:sp>
        <p:nvSpPr>
          <p:cNvPr id="8" name="Zaoblený obdĺžnik 7"/>
          <p:cNvSpPr/>
          <p:nvPr/>
        </p:nvSpPr>
        <p:spPr>
          <a:xfrm>
            <a:off x="9169145" y="2197914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Lučenec</a:t>
            </a:r>
          </a:p>
        </p:txBody>
      </p:sp>
      <p:sp>
        <p:nvSpPr>
          <p:cNvPr id="9" name="Zaoblený obdĺžnik 8"/>
          <p:cNvSpPr/>
          <p:nvPr/>
        </p:nvSpPr>
        <p:spPr>
          <a:xfrm>
            <a:off x="9136351" y="4037283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Poltár</a:t>
            </a:r>
          </a:p>
        </p:txBody>
      </p:sp>
      <p:sp>
        <p:nvSpPr>
          <p:cNvPr id="10" name="Zaoblený obdĺžnik 9"/>
          <p:cNvSpPr/>
          <p:nvPr/>
        </p:nvSpPr>
        <p:spPr>
          <a:xfrm>
            <a:off x="9152748" y="3424160"/>
            <a:ext cx="2048788" cy="46748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 smtClean="0"/>
              <a:t>Krupina</a:t>
            </a:r>
          </a:p>
        </p:txBody>
      </p:sp>
      <p:pic>
        <p:nvPicPr>
          <p:cNvPr id="11" name="Picture 6" descr="Vartovka vÄÅ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75" y="765383"/>
            <a:ext cx="4163166" cy="555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960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Zdroje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77334" y="1378425"/>
            <a:ext cx="10623012" cy="529533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Dudášová, Mäsiar, Muchová: Vlastiveda pre štvrtákov</a:t>
            </a:r>
          </a:p>
          <a:p>
            <a:r>
              <a:rPr lang="sk-SK" sz="2400" dirty="0" smtClean="0"/>
              <a:t>sk.wikipedia.org</a:t>
            </a:r>
          </a:p>
          <a:p>
            <a:r>
              <a:rPr lang="sk-SK" sz="2400" dirty="0" smtClean="0"/>
              <a:t>chkopolana.eu</a:t>
            </a:r>
          </a:p>
          <a:p>
            <a:r>
              <a:rPr lang="sk-SK" sz="2400" dirty="0" smtClean="0"/>
              <a:t>cestovnyatlas.szm.com</a:t>
            </a:r>
          </a:p>
          <a:p>
            <a:r>
              <a:rPr lang="sk-SK" sz="2400" dirty="0" smtClean="0"/>
              <a:t>kamnavylet.sk</a:t>
            </a:r>
          </a:p>
          <a:p>
            <a:r>
              <a:rPr lang="sk-SK" sz="2400" dirty="0" smtClean="0"/>
              <a:t>obrázky: </a:t>
            </a:r>
            <a:r>
              <a:rPr lang="sk-SK" sz="2400" dirty="0" err="1" smtClean="0"/>
              <a:t>google</a:t>
            </a:r>
            <a:endParaRPr lang="sk-SK" sz="24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94492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Ã½sledok vyhÄ¾adÃ¡vania obrÃ¡zkov pre dopyt hrad fiÄ¾akov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7"/>
          <a:stretch/>
        </p:blipFill>
        <p:spPr bwMode="auto">
          <a:xfrm>
            <a:off x="0" y="0"/>
            <a:ext cx="121738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9" y="145575"/>
            <a:ext cx="3294742" cy="84609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Hrad Fiľakovo</a:t>
            </a:r>
            <a:endParaRPr lang="sk-SK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08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Ã½sledok vyhÄ¾adÃ¡vania obrÃ¡zkov pre dopyt hrad divÃ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5"/>
            <a:ext cx="2715193" cy="730187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Hrad Divín</a:t>
            </a:r>
            <a:endParaRPr lang="sk-SK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2086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Ã½sledok vyhÄ¾adÃ¡vania obrÃ¡zkov pre dopyt modrÃ½ kameÅ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2" b="10784"/>
          <a:stretch/>
        </p:blipFill>
        <p:spPr bwMode="auto">
          <a:xfrm>
            <a:off x="0" y="-27296"/>
            <a:ext cx="12192000" cy="691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9" y="274365"/>
            <a:ext cx="4621266" cy="92337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Hrad Modrý Kameň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7598"/>
          <a:stretch/>
        </p:blipFill>
        <p:spPr>
          <a:xfrm>
            <a:off x="6261976" y="5857945"/>
            <a:ext cx="4791277" cy="44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695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omoskÅ - cast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" t="10102" r="112" b="10366"/>
          <a:stretch/>
        </p:blipFill>
        <p:spPr bwMode="auto">
          <a:xfrm>
            <a:off x="0" y="-54591"/>
            <a:ext cx="12192000" cy="693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3256105" cy="743066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C00000"/>
                </a:solidFill>
              </a:rPr>
              <a:t>Hrad </a:t>
            </a:r>
            <a:r>
              <a:rPr lang="sk-SK" b="1" dirty="0" err="1" smtClean="0">
                <a:solidFill>
                  <a:srgbClr val="C00000"/>
                </a:solidFill>
              </a:rPr>
              <a:t>Šomoška</a:t>
            </a:r>
            <a:endParaRPr lang="sk-SK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9311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VÃ½sledok vyhÄ¾adÃ¡vania obrÃ¡zkov pre dopyt NÃ¡rodnÃ¡ prÃ­rodnÃ¡ rezervÃ¡cia Å omoÅ¡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2" y="4377688"/>
            <a:ext cx="3730388" cy="248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5"/>
            <a:ext cx="7415981" cy="689193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sk-SK" b="1" dirty="0" smtClean="0"/>
              <a:t>Národná prírodná rezervácia </a:t>
            </a:r>
            <a:r>
              <a:rPr lang="sk-SK" b="1" dirty="0" err="1" smtClean="0"/>
              <a:t>Šomoška</a:t>
            </a:r>
            <a:endParaRPr lang="sk-SK" b="1" dirty="0"/>
          </a:p>
        </p:txBody>
      </p:sp>
      <p:pic>
        <p:nvPicPr>
          <p:cNvPr id="38914" name="Picture 2" descr="KamennÃ½ vodopÃ¡d (Slovakia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7" y="1072371"/>
            <a:ext cx="3997137" cy="55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t="1" r="2722" b="6844"/>
          <a:stretch/>
        </p:blipFill>
        <p:spPr>
          <a:xfrm>
            <a:off x="1119992" y="6248921"/>
            <a:ext cx="2275765" cy="371476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0534" y="176568"/>
            <a:ext cx="2562225" cy="1257300"/>
          </a:xfrm>
          <a:prstGeom prst="rect">
            <a:avLst/>
          </a:prstGeom>
        </p:spPr>
      </p:pic>
      <p:sp>
        <p:nvSpPr>
          <p:cNvPr id="7" name="Zástupný symbol obsahu 2"/>
          <p:cNvSpPr txBox="1">
            <a:spLocks/>
          </p:cNvSpPr>
          <p:nvPr/>
        </p:nvSpPr>
        <p:spPr>
          <a:xfrm>
            <a:off x="4517408" y="1413406"/>
            <a:ext cx="6571302" cy="5078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k-SK" sz="2400" dirty="0" smtClean="0"/>
              <a:t>nachádza </a:t>
            </a:r>
            <a:r>
              <a:rPr lang="sk-SK" sz="2400" dirty="0"/>
              <a:t>sa </a:t>
            </a:r>
            <a:r>
              <a:rPr lang="sk-SK" sz="2400" dirty="0" smtClean="0"/>
              <a:t>pri obci </a:t>
            </a:r>
            <a:r>
              <a:rPr lang="sk-SK" sz="2400" b="1" dirty="0" smtClean="0"/>
              <a:t>Šiatorská </a:t>
            </a:r>
            <a:r>
              <a:rPr lang="sk-SK" sz="2400" b="1" dirty="0"/>
              <a:t>Bukovinka </a:t>
            </a:r>
            <a:r>
              <a:rPr lang="sk-SK" sz="2400" b="1" dirty="0" smtClean="0"/>
              <a:t>          v </a:t>
            </a:r>
            <a:r>
              <a:rPr lang="sk-SK" sz="2400" b="1" dirty="0"/>
              <a:t>okrese </a:t>
            </a:r>
            <a:r>
              <a:rPr lang="sk-SK" sz="2400" b="1" dirty="0" smtClean="0"/>
              <a:t>Lučenec</a:t>
            </a:r>
            <a:r>
              <a:rPr lang="sk-SK" sz="2400" dirty="0"/>
              <a:t>,</a:t>
            </a:r>
            <a:endParaRPr lang="sk-SK" sz="2400" dirty="0" smtClean="0"/>
          </a:p>
          <a:p>
            <a:pPr algn="just"/>
            <a:r>
              <a:rPr lang="sk-SK" sz="2400" dirty="0"/>
              <a:t>v</a:t>
            </a:r>
            <a:r>
              <a:rPr lang="sk-SK" sz="2400" dirty="0" smtClean="0"/>
              <a:t>rch </a:t>
            </a:r>
            <a:r>
              <a:rPr lang="sk-SK" sz="2400" b="1" dirty="0" err="1" smtClean="0"/>
              <a:t>Šomoška</a:t>
            </a:r>
            <a:r>
              <a:rPr lang="sk-SK" sz="2400" dirty="0" smtClean="0"/>
              <a:t> </a:t>
            </a:r>
            <a:r>
              <a:rPr lang="sk-SK" sz="2400" dirty="0"/>
              <a:t>sa nachádza priamo na hranici s Maďarskom a je k nemu prístup z oboch </a:t>
            </a:r>
            <a:r>
              <a:rPr lang="sk-SK" sz="2400" dirty="0" smtClean="0"/>
              <a:t>krajín,</a:t>
            </a:r>
          </a:p>
          <a:p>
            <a:pPr algn="just"/>
            <a:r>
              <a:rPr lang="sk-SK" sz="2400" dirty="0"/>
              <a:t>v roku </a:t>
            </a:r>
            <a:r>
              <a:rPr lang="sk-SK" sz="2400" dirty="0" smtClean="0"/>
              <a:t>1954 bola vyhlásená ako </a:t>
            </a:r>
            <a:r>
              <a:rPr lang="sk-SK" sz="2400" dirty="0"/>
              <a:t>chránený prírodný </a:t>
            </a:r>
            <a:r>
              <a:rPr lang="sk-SK" sz="2400" dirty="0" smtClean="0"/>
              <a:t>výtvor </a:t>
            </a:r>
            <a:r>
              <a:rPr lang="sk-SK" sz="2400" b="1" dirty="0" smtClean="0"/>
              <a:t>(„Kamenný vodopád“),</a:t>
            </a:r>
          </a:p>
          <a:p>
            <a:pPr algn="just"/>
            <a:r>
              <a:rPr lang="sk-SK" sz="2400" dirty="0" smtClean="0"/>
              <a:t>na </a:t>
            </a:r>
            <a:r>
              <a:rPr lang="sk-SK" sz="2400" dirty="0"/>
              <a:t>vrchole stojí </a:t>
            </a:r>
            <a:r>
              <a:rPr lang="sk-SK" sz="2400" b="1" dirty="0"/>
              <a:t>gotický hrad </a:t>
            </a:r>
            <a:r>
              <a:rPr lang="sk-SK" sz="2400" b="1" dirty="0" err="1" smtClean="0"/>
              <a:t>Šomoška</a:t>
            </a:r>
            <a:endParaRPr lang="sk-SK" sz="2400" b="1" dirty="0" smtClean="0"/>
          </a:p>
        </p:txBody>
      </p:sp>
      <p:pic>
        <p:nvPicPr>
          <p:cNvPr id="38918" name="Picture 6" descr="VÃ½sledok vyhÄ¾adÃ¡vania obrÃ¡zkov pre dopyt NÃ¡rodnÃ¡ prÃ­rodnÃ¡ rezervÃ¡cia Å omoÅ¡ka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561"/>
          <a:stretch/>
        </p:blipFill>
        <p:spPr bwMode="auto">
          <a:xfrm>
            <a:off x="4590421" y="4906333"/>
            <a:ext cx="3537215" cy="183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35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Ã½sledok vyhÄ¾adÃ¡vania obrÃ¡zkov pre dopyt priehrada RuÅ¾inÃ¡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37"/>
          <a:stretch/>
        </p:blipFill>
        <p:spPr bwMode="auto">
          <a:xfrm>
            <a:off x="0" y="0"/>
            <a:ext cx="12192000" cy="690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798" y="145576"/>
            <a:ext cx="3719746" cy="923370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sk-SK" b="1" dirty="0" smtClean="0">
                <a:solidFill>
                  <a:srgbClr val="0000FF"/>
                </a:solidFill>
              </a:rPr>
              <a:t>Priehrada Ružiná</a:t>
            </a:r>
            <a:endParaRPr lang="sk-SK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04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zeta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lastné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ohár s mliekom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4427</TotalTime>
  <Words>425</Words>
  <Application>Microsoft Office PowerPoint</Application>
  <PresentationFormat>Širokouhlá</PresentationFormat>
  <Paragraphs>116</Paragraphs>
  <Slides>32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7" baseType="lpstr">
      <vt:lpstr>Arial</vt:lpstr>
      <vt:lpstr>Times New Roman</vt:lpstr>
      <vt:lpstr>Wingdings</vt:lpstr>
      <vt:lpstr>Wingdings 3</vt:lpstr>
      <vt:lpstr>Fazeta</vt:lpstr>
      <vt:lpstr>Od Dunaja po Hornád LUČENEC S OKOLÍM</vt:lpstr>
      <vt:lpstr>Prezentácia programu PowerPoint</vt:lpstr>
      <vt:lpstr>Prezentácia programu PowerPoint</vt:lpstr>
      <vt:lpstr>Hrad Fiľakovo</vt:lpstr>
      <vt:lpstr>Hrad Divín</vt:lpstr>
      <vt:lpstr>Hrad Modrý Kameň</vt:lpstr>
      <vt:lpstr>Hrad Šomoška</vt:lpstr>
      <vt:lpstr>Národná prírodná rezervácia Šomoška</vt:lpstr>
      <vt:lpstr>Priehrada Ružiná</vt:lpstr>
      <vt:lpstr>Prezentácia programu PowerPoint</vt:lpstr>
      <vt:lpstr>Lučenec</vt:lpstr>
      <vt:lpstr>Lučenec</vt:lpstr>
      <vt:lpstr>Veľký Krtíš</vt:lpstr>
      <vt:lpstr>Veľký Krtíš</vt:lpstr>
      <vt:lpstr>Krupina</vt:lpstr>
      <vt:lpstr>Krupina</vt:lpstr>
      <vt:lpstr>Poltár</vt:lpstr>
      <vt:lpstr>Poltár</vt:lpstr>
      <vt:lpstr>Zopakuj si</vt:lpstr>
      <vt:lpstr>Na ktorom obrázku je správne označený Lučenec s okolím?</vt:lpstr>
      <vt:lpstr>Označ na mape Juhoslovenskú kotlinu</vt:lpstr>
      <vt:lpstr>Označ na mape rieku Ipeľ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Tatier k Dunaju  TATRY</dc:title>
  <dc:creator>PC</dc:creator>
  <cp:lastModifiedBy>HP</cp:lastModifiedBy>
  <cp:revision>555</cp:revision>
  <dcterms:created xsi:type="dcterms:W3CDTF">2018-11-24T12:23:45Z</dcterms:created>
  <dcterms:modified xsi:type="dcterms:W3CDTF">2020-05-29T19:54:13Z</dcterms:modified>
</cp:coreProperties>
</file>