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56" r:id="rId3"/>
    <p:sldId id="266" r:id="rId4"/>
    <p:sldId id="267" r:id="rId5"/>
    <p:sldId id="268" r:id="rId6"/>
    <p:sldId id="269" r:id="rId7"/>
    <p:sldId id="271" r:id="rId8"/>
    <p:sldId id="272" r:id="rId9"/>
    <p:sldId id="273" r:id="rId10"/>
    <p:sldId id="274" r:id="rId11"/>
    <p:sldId id="275" r:id="rId12"/>
    <p:sldId id="276" r:id="rId13"/>
    <p:sldId id="278" r:id="rId14"/>
    <p:sldId id="279" r:id="rId15"/>
    <p:sldId id="280" r:id="rId16"/>
    <p:sldId id="281" r:id="rId17"/>
    <p:sldId id="261" r:id="rId18"/>
    <p:sldId id="262" r:id="rId19"/>
    <p:sldId id="263" r:id="rId20"/>
    <p:sldId id="264" r:id="rId21"/>
    <p:sldId id="287" r:id="rId22"/>
    <p:sldId id="265" r:id="rId23"/>
    <p:sldId id="283" r:id="rId24"/>
    <p:sldId id="284" r:id="rId25"/>
    <p:sldId id="285" r:id="rId26"/>
    <p:sldId id="286" r:id="rId27"/>
    <p:sldId id="260" r:id="rId28"/>
    <p:sldId id="270" r:id="rId29"/>
    <p:sldId id="277" r:id="rId30"/>
    <p:sldId id="282" r:id="rId31"/>
  </p:sldIdLst>
  <p:sldSz cx="9144000" cy="6858000" type="screen4x3"/>
  <p:notesSz cx="6858000" cy="9144000"/>
  <p:custDataLst>
    <p:tags r:id="rId32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CC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57" autoAdjust="0"/>
    <p:restoredTop sz="94660"/>
  </p:normalViewPr>
  <p:slideViewPr>
    <p:cSldViewPr>
      <p:cViewPr varScale="1">
        <p:scale>
          <a:sx n="37" d="100"/>
          <a:sy n="37" d="100"/>
        </p:scale>
        <p:origin x="12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 userDrawn="1"/>
        </p:nvSpPr>
        <p:spPr bwMode="auto">
          <a:xfrm>
            <a:off x="0" y="3500438"/>
            <a:ext cx="9144000" cy="33575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571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>
                <a:alpha val="72000"/>
              </a:srgbClr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 userDrawn="1"/>
        </p:nvSpPr>
        <p:spPr bwMode="auto">
          <a:xfrm>
            <a:off x="0" y="3500438"/>
            <a:ext cx="9144000" cy="33575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571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027" name="AutoShape 3"/>
          <p:cNvSpPr>
            <a:spLocks noChangeArrowheads="1"/>
          </p:cNvSpPr>
          <p:nvPr userDrawn="1"/>
        </p:nvSpPr>
        <p:spPr bwMode="auto">
          <a:xfrm>
            <a:off x="250825" y="4868863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028" name="AutoShape 4"/>
          <p:cNvSpPr>
            <a:spLocks noChangeArrowheads="1"/>
          </p:cNvSpPr>
          <p:nvPr userDrawn="1"/>
        </p:nvSpPr>
        <p:spPr bwMode="auto">
          <a:xfrm>
            <a:off x="4643438" y="4868863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029" name="AutoShape 5"/>
          <p:cNvSpPr>
            <a:spLocks noChangeArrowheads="1"/>
          </p:cNvSpPr>
          <p:nvPr userDrawn="1"/>
        </p:nvSpPr>
        <p:spPr bwMode="auto">
          <a:xfrm>
            <a:off x="323850" y="5943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030" name="AutoShape 6"/>
          <p:cNvSpPr>
            <a:spLocks noChangeArrowheads="1"/>
          </p:cNvSpPr>
          <p:nvPr userDrawn="1"/>
        </p:nvSpPr>
        <p:spPr bwMode="auto">
          <a:xfrm>
            <a:off x="4643438" y="5943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grpSp>
        <p:nvGrpSpPr>
          <p:cNvPr id="1031" name="Group 7"/>
          <p:cNvGrpSpPr>
            <a:grpSpLocks/>
          </p:cNvGrpSpPr>
          <p:nvPr userDrawn="1"/>
        </p:nvGrpSpPr>
        <p:grpSpPr bwMode="auto">
          <a:xfrm>
            <a:off x="6597650" y="0"/>
            <a:ext cx="2546350" cy="4740275"/>
            <a:chOff x="2130" y="-1003"/>
            <a:chExt cx="1604" cy="2986"/>
          </a:xfrm>
        </p:grpSpPr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2130" y="-993"/>
              <a:ext cx="1584" cy="2976"/>
            </a:xfrm>
            <a:prstGeom prst="rect">
              <a:avLst/>
            </a:prstGeom>
            <a:gradFill rotWithShape="0">
              <a:gsLst>
                <a:gs pos="0">
                  <a:srgbClr val="0066CC"/>
                </a:gs>
                <a:gs pos="100000">
                  <a:srgbClr val="000066"/>
                </a:gs>
              </a:gsLst>
              <a:path path="shape">
                <a:fillToRect l="50000" t="50000" r="50000" b="50000"/>
              </a:path>
            </a:gradFill>
            <a:ln w="57150">
              <a:solidFill>
                <a:srgbClr val="33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1033" name="Text Box 9"/>
            <p:cNvSpPr txBox="1">
              <a:spLocks noChangeArrowheads="1"/>
            </p:cNvSpPr>
            <p:nvPr/>
          </p:nvSpPr>
          <p:spPr bwMode="auto">
            <a:xfrm>
              <a:off x="2178" y="-1003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chemeClr val="bg1"/>
                  </a:solidFill>
                </a:rPr>
                <a:t>15</a:t>
              </a:r>
            </a:p>
          </p:txBody>
        </p:sp>
        <p:sp>
          <p:nvSpPr>
            <p:cNvPr id="1034" name="Text Box 10"/>
            <p:cNvSpPr txBox="1">
              <a:spLocks noChangeArrowheads="1"/>
            </p:cNvSpPr>
            <p:nvPr/>
          </p:nvSpPr>
          <p:spPr bwMode="auto">
            <a:xfrm>
              <a:off x="2178" y="-801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chemeClr val="bg1"/>
                  </a:solidFill>
                </a:rPr>
                <a:t>14</a:t>
              </a:r>
            </a:p>
          </p:txBody>
        </p:sp>
        <p:sp>
          <p:nvSpPr>
            <p:cNvPr id="1035" name="Text Box 11"/>
            <p:cNvSpPr txBox="1">
              <a:spLocks noChangeArrowheads="1"/>
            </p:cNvSpPr>
            <p:nvPr/>
          </p:nvSpPr>
          <p:spPr bwMode="auto">
            <a:xfrm>
              <a:off x="2178" y="-609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chemeClr val="bg1"/>
                  </a:solidFill>
                </a:rPr>
                <a:t>13</a:t>
              </a:r>
            </a:p>
          </p:txBody>
        </p:sp>
        <p:sp>
          <p:nvSpPr>
            <p:cNvPr id="1036" name="Text Box 12"/>
            <p:cNvSpPr txBox="1">
              <a:spLocks noChangeArrowheads="1"/>
            </p:cNvSpPr>
            <p:nvPr/>
          </p:nvSpPr>
          <p:spPr bwMode="auto">
            <a:xfrm>
              <a:off x="2178" y="-417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chemeClr val="bg1"/>
                  </a:solidFill>
                </a:rPr>
                <a:t>12</a:t>
              </a:r>
            </a:p>
          </p:txBody>
        </p:sp>
        <p:sp>
          <p:nvSpPr>
            <p:cNvPr id="1037" name="Text Box 13"/>
            <p:cNvSpPr txBox="1">
              <a:spLocks noChangeArrowheads="1"/>
            </p:cNvSpPr>
            <p:nvPr/>
          </p:nvSpPr>
          <p:spPr bwMode="auto">
            <a:xfrm>
              <a:off x="2178" y="-225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chemeClr val="bg1"/>
                  </a:solidFill>
                </a:rPr>
                <a:t>11</a:t>
              </a:r>
            </a:p>
          </p:txBody>
        </p:sp>
        <p:sp>
          <p:nvSpPr>
            <p:cNvPr id="1038" name="Text Box 14"/>
            <p:cNvSpPr txBox="1">
              <a:spLocks noChangeArrowheads="1"/>
            </p:cNvSpPr>
            <p:nvPr/>
          </p:nvSpPr>
          <p:spPr bwMode="auto">
            <a:xfrm>
              <a:off x="2178" y="-33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1039" name="Text Box 15"/>
            <p:cNvSpPr txBox="1">
              <a:spLocks noChangeArrowheads="1"/>
            </p:cNvSpPr>
            <p:nvPr/>
          </p:nvSpPr>
          <p:spPr bwMode="auto">
            <a:xfrm>
              <a:off x="2178" y="159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chemeClr val="bg1"/>
                  </a:solidFill>
                </a:rPr>
                <a:t>9</a:t>
              </a:r>
            </a:p>
          </p:txBody>
        </p:sp>
        <p:sp>
          <p:nvSpPr>
            <p:cNvPr id="1040" name="Text Box 16"/>
            <p:cNvSpPr txBox="1">
              <a:spLocks noChangeArrowheads="1"/>
            </p:cNvSpPr>
            <p:nvPr/>
          </p:nvSpPr>
          <p:spPr bwMode="auto">
            <a:xfrm>
              <a:off x="2178" y="351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1041" name="Text Box 17"/>
            <p:cNvSpPr txBox="1">
              <a:spLocks noChangeArrowheads="1"/>
            </p:cNvSpPr>
            <p:nvPr/>
          </p:nvSpPr>
          <p:spPr bwMode="auto">
            <a:xfrm>
              <a:off x="2178" y="543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1042" name="Text Box 18"/>
            <p:cNvSpPr txBox="1">
              <a:spLocks noChangeArrowheads="1"/>
            </p:cNvSpPr>
            <p:nvPr/>
          </p:nvSpPr>
          <p:spPr bwMode="auto">
            <a:xfrm>
              <a:off x="2178" y="735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1043" name="Text Box 19"/>
            <p:cNvSpPr txBox="1">
              <a:spLocks noChangeArrowheads="1"/>
            </p:cNvSpPr>
            <p:nvPr/>
          </p:nvSpPr>
          <p:spPr bwMode="auto">
            <a:xfrm>
              <a:off x="2178" y="927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1044" name="Text Box 20"/>
            <p:cNvSpPr txBox="1">
              <a:spLocks noChangeArrowheads="1"/>
            </p:cNvSpPr>
            <p:nvPr/>
          </p:nvSpPr>
          <p:spPr bwMode="auto">
            <a:xfrm>
              <a:off x="2178" y="1119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1045" name="Text Box 21"/>
            <p:cNvSpPr txBox="1">
              <a:spLocks noChangeArrowheads="1"/>
            </p:cNvSpPr>
            <p:nvPr/>
          </p:nvSpPr>
          <p:spPr bwMode="auto">
            <a:xfrm>
              <a:off x="2178" y="1311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046" name="Text Box 22"/>
            <p:cNvSpPr txBox="1">
              <a:spLocks noChangeArrowheads="1"/>
            </p:cNvSpPr>
            <p:nvPr/>
          </p:nvSpPr>
          <p:spPr bwMode="auto">
            <a:xfrm>
              <a:off x="2178" y="1503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047" name="Text Box 23"/>
            <p:cNvSpPr txBox="1">
              <a:spLocks noChangeArrowheads="1"/>
            </p:cNvSpPr>
            <p:nvPr/>
          </p:nvSpPr>
          <p:spPr bwMode="auto">
            <a:xfrm>
              <a:off x="2178" y="1695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048" name="Text Box 24"/>
            <p:cNvSpPr txBox="1">
              <a:spLocks noChangeArrowheads="1"/>
            </p:cNvSpPr>
            <p:nvPr/>
          </p:nvSpPr>
          <p:spPr bwMode="auto">
            <a:xfrm>
              <a:off x="2706" y="-993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rgbClr val="FFCC00"/>
                  </a:solidFill>
                </a:rPr>
                <a:t>£1 Million</a:t>
              </a:r>
            </a:p>
          </p:txBody>
        </p:sp>
        <p:sp>
          <p:nvSpPr>
            <p:cNvPr id="1049" name="Text Box 25"/>
            <p:cNvSpPr txBox="1">
              <a:spLocks noChangeArrowheads="1"/>
            </p:cNvSpPr>
            <p:nvPr/>
          </p:nvSpPr>
          <p:spPr bwMode="auto">
            <a:xfrm>
              <a:off x="2706" y="-791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chemeClr val="bg1"/>
                  </a:solidFill>
                </a:rPr>
                <a:t>£500,000</a:t>
              </a:r>
            </a:p>
          </p:txBody>
        </p:sp>
        <p:sp>
          <p:nvSpPr>
            <p:cNvPr id="1050" name="Text Box 26"/>
            <p:cNvSpPr txBox="1">
              <a:spLocks noChangeArrowheads="1"/>
            </p:cNvSpPr>
            <p:nvPr/>
          </p:nvSpPr>
          <p:spPr bwMode="auto">
            <a:xfrm>
              <a:off x="2706" y="-599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chemeClr val="bg1"/>
                  </a:solidFill>
                </a:rPr>
                <a:t>£250,000</a:t>
              </a:r>
            </a:p>
          </p:txBody>
        </p:sp>
        <p:sp>
          <p:nvSpPr>
            <p:cNvPr id="1051" name="Text Box 27"/>
            <p:cNvSpPr txBox="1">
              <a:spLocks noChangeArrowheads="1"/>
            </p:cNvSpPr>
            <p:nvPr/>
          </p:nvSpPr>
          <p:spPr bwMode="auto">
            <a:xfrm>
              <a:off x="2706" y="-407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chemeClr val="bg1"/>
                  </a:solidFill>
                </a:rPr>
                <a:t>£125,000</a:t>
              </a:r>
            </a:p>
          </p:txBody>
        </p:sp>
        <p:sp>
          <p:nvSpPr>
            <p:cNvPr id="1052" name="Text Box 28"/>
            <p:cNvSpPr txBox="1">
              <a:spLocks noChangeArrowheads="1"/>
            </p:cNvSpPr>
            <p:nvPr/>
          </p:nvSpPr>
          <p:spPr bwMode="auto">
            <a:xfrm>
              <a:off x="2706" y="-215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chemeClr val="bg1"/>
                  </a:solidFill>
                </a:rPr>
                <a:t>£64,000</a:t>
              </a:r>
            </a:p>
          </p:txBody>
        </p:sp>
        <p:sp>
          <p:nvSpPr>
            <p:cNvPr id="1053" name="Text Box 29"/>
            <p:cNvSpPr txBox="1">
              <a:spLocks noChangeArrowheads="1"/>
            </p:cNvSpPr>
            <p:nvPr/>
          </p:nvSpPr>
          <p:spPr bwMode="auto">
            <a:xfrm>
              <a:off x="2706" y="-23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rgbClr val="FFCC00"/>
                  </a:solidFill>
                </a:rPr>
                <a:t>£32,000</a:t>
              </a:r>
            </a:p>
          </p:txBody>
        </p:sp>
        <p:sp>
          <p:nvSpPr>
            <p:cNvPr id="1054" name="Text Box 30"/>
            <p:cNvSpPr txBox="1">
              <a:spLocks noChangeArrowheads="1"/>
            </p:cNvSpPr>
            <p:nvPr/>
          </p:nvSpPr>
          <p:spPr bwMode="auto">
            <a:xfrm>
              <a:off x="2706" y="169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chemeClr val="bg1"/>
                  </a:solidFill>
                </a:rPr>
                <a:t>16,000</a:t>
              </a:r>
            </a:p>
          </p:txBody>
        </p:sp>
        <p:sp>
          <p:nvSpPr>
            <p:cNvPr id="1055" name="Text Box 31"/>
            <p:cNvSpPr txBox="1">
              <a:spLocks noChangeArrowheads="1"/>
            </p:cNvSpPr>
            <p:nvPr/>
          </p:nvSpPr>
          <p:spPr bwMode="auto">
            <a:xfrm>
              <a:off x="2706" y="361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chemeClr val="bg1"/>
                  </a:solidFill>
                </a:rPr>
                <a:t>£8,000</a:t>
              </a:r>
            </a:p>
          </p:txBody>
        </p:sp>
        <p:sp>
          <p:nvSpPr>
            <p:cNvPr id="1056" name="Text Box 32"/>
            <p:cNvSpPr txBox="1">
              <a:spLocks noChangeArrowheads="1"/>
            </p:cNvSpPr>
            <p:nvPr/>
          </p:nvSpPr>
          <p:spPr bwMode="auto">
            <a:xfrm>
              <a:off x="2706" y="553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chemeClr val="bg1"/>
                  </a:solidFill>
                </a:rPr>
                <a:t>£4,000</a:t>
              </a:r>
            </a:p>
          </p:txBody>
        </p:sp>
        <p:sp>
          <p:nvSpPr>
            <p:cNvPr id="1057" name="Text Box 33"/>
            <p:cNvSpPr txBox="1">
              <a:spLocks noChangeArrowheads="1"/>
            </p:cNvSpPr>
            <p:nvPr/>
          </p:nvSpPr>
          <p:spPr bwMode="auto">
            <a:xfrm>
              <a:off x="2706" y="745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chemeClr val="bg1"/>
                  </a:solidFill>
                </a:rPr>
                <a:t>£2,000</a:t>
              </a:r>
            </a:p>
          </p:txBody>
        </p:sp>
        <p:sp>
          <p:nvSpPr>
            <p:cNvPr id="1058" name="Text Box 34"/>
            <p:cNvSpPr txBox="1">
              <a:spLocks noChangeArrowheads="1"/>
            </p:cNvSpPr>
            <p:nvPr/>
          </p:nvSpPr>
          <p:spPr bwMode="auto">
            <a:xfrm>
              <a:off x="2706" y="937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rgbClr val="FFCC00"/>
                  </a:solidFill>
                </a:rPr>
                <a:t>£1,000</a:t>
              </a:r>
            </a:p>
          </p:txBody>
        </p:sp>
        <p:sp>
          <p:nvSpPr>
            <p:cNvPr id="1059" name="Text Box 35"/>
            <p:cNvSpPr txBox="1">
              <a:spLocks noChangeArrowheads="1"/>
            </p:cNvSpPr>
            <p:nvPr/>
          </p:nvSpPr>
          <p:spPr bwMode="auto">
            <a:xfrm>
              <a:off x="2706" y="1129"/>
              <a:ext cx="6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chemeClr val="bg1"/>
                  </a:solidFill>
                </a:rPr>
                <a:t>£500</a:t>
              </a:r>
            </a:p>
          </p:txBody>
        </p:sp>
        <p:sp>
          <p:nvSpPr>
            <p:cNvPr id="1060" name="Text Box 36"/>
            <p:cNvSpPr txBox="1">
              <a:spLocks noChangeArrowheads="1"/>
            </p:cNvSpPr>
            <p:nvPr/>
          </p:nvSpPr>
          <p:spPr bwMode="auto">
            <a:xfrm>
              <a:off x="2717" y="1322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chemeClr val="bg1"/>
                  </a:solidFill>
                </a:rPr>
                <a:t>£300</a:t>
              </a:r>
            </a:p>
          </p:txBody>
        </p:sp>
        <p:sp>
          <p:nvSpPr>
            <p:cNvPr id="1061" name="Text Box 37"/>
            <p:cNvSpPr txBox="1">
              <a:spLocks noChangeArrowheads="1"/>
            </p:cNvSpPr>
            <p:nvPr/>
          </p:nvSpPr>
          <p:spPr bwMode="auto">
            <a:xfrm>
              <a:off x="2727" y="1513"/>
              <a:ext cx="8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chemeClr val="bg1"/>
                  </a:solidFill>
                </a:rPr>
                <a:t>£200</a:t>
              </a:r>
            </a:p>
          </p:txBody>
        </p:sp>
        <p:sp>
          <p:nvSpPr>
            <p:cNvPr id="1062" name="Text Box 38"/>
            <p:cNvSpPr txBox="1">
              <a:spLocks noChangeArrowheads="1"/>
            </p:cNvSpPr>
            <p:nvPr/>
          </p:nvSpPr>
          <p:spPr bwMode="auto">
            <a:xfrm>
              <a:off x="2726" y="1694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chemeClr val="bg1"/>
                  </a:solidFill>
                </a:rPr>
                <a:t>£100</a:t>
              </a:r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2514" y="1791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1064" name="Oval 40"/>
            <p:cNvSpPr>
              <a:spLocks noChangeArrowheads="1"/>
            </p:cNvSpPr>
            <p:nvPr/>
          </p:nvSpPr>
          <p:spPr bwMode="auto">
            <a:xfrm>
              <a:off x="2514" y="1599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1065" name="Oval 41"/>
            <p:cNvSpPr>
              <a:spLocks noChangeArrowheads="1"/>
            </p:cNvSpPr>
            <p:nvPr/>
          </p:nvSpPr>
          <p:spPr bwMode="auto">
            <a:xfrm>
              <a:off x="2514" y="1407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1066" name="Oval 42"/>
            <p:cNvSpPr>
              <a:spLocks noChangeArrowheads="1"/>
            </p:cNvSpPr>
            <p:nvPr/>
          </p:nvSpPr>
          <p:spPr bwMode="auto">
            <a:xfrm>
              <a:off x="2514" y="1215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1067" name="Oval 43"/>
            <p:cNvSpPr>
              <a:spLocks noChangeArrowheads="1"/>
            </p:cNvSpPr>
            <p:nvPr/>
          </p:nvSpPr>
          <p:spPr bwMode="auto">
            <a:xfrm>
              <a:off x="2514" y="1023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1068" name="Oval 44"/>
            <p:cNvSpPr>
              <a:spLocks noChangeArrowheads="1"/>
            </p:cNvSpPr>
            <p:nvPr/>
          </p:nvSpPr>
          <p:spPr bwMode="auto">
            <a:xfrm>
              <a:off x="2514" y="831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1069" name="Oval 45"/>
            <p:cNvSpPr>
              <a:spLocks noChangeArrowheads="1"/>
            </p:cNvSpPr>
            <p:nvPr/>
          </p:nvSpPr>
          <p:spPr bwMode="auto">
            <a:xfrm>
              <a:off x="2514" y="639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1070" name="Oval 46"/>
            <p:cNvSpPr>
              <a:spLocks noChangeArrowheads="1"/>
            </p:cNvSpPr>
            <p:nvPr/>
          </p:nvSpPr>
          <p:spPr bwMode="auto">
            <a:xfrm>
              <a:off x="2514" y="447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1071" name="Oval 47"/>
            <p:cNvSpPr>
              <a:spLocks noChangeArrowheads="1"/>
            </p:cNvSpPr>
            <p:nvPr/>
          </p:nvSpPr>
          <p:spPr bwMode="auto">
            <a:xfrm>
              <a:off x="2514" y="255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1072" name="Oval 48"/>
            <p:cNvSpPr>
              <a:spLocks noChangeArrowheads="1"/>
            </p:cNvSpPr>
            <p:nvPr/>
          </p:nvSpPr>
          <p:spPr bwMode="auto">
            <a:xfrm>
              <a:off x="2514" y="63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sk-SK" sz="2400">
                <a:solidFill>
                  <a:schemeClr val="bg1"/>
                </a:solidFill>
              </a:endParaRPr>
            </a:p>
          </p:txBody>
        </p:sp>
        <p:sp>
          <p:nvSpPr>
            <p:cNvPr id="1073" name="Oval 49"/>
            <p:cNvSpPr>
              <a:spLocks noChangeArrowheads="1"/>
            </p:cNvSpPr>
            <p:nvPr/>
          </p:nvSpPr>
          <p:spPr bwMode="auto">
            <a:xfrm>
              <a:off x="2514" y="-129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1074" name="Oval 50"/>
            <p:cNvSpPr>
              <a:spLocks noChangeArrowheads="1"/>
            </p:cNvSpPr>
            <p:nvPr/>
          </p:nvSpPr>
          <p:spPr bwMode="auto">
            <a:xfrm>
              <a:off x="2514" y="-321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1075" name="Oval 51"/>
            <p:cNvSpPr>
              <a:spLocks noChangeArrowheads="1"/>
            </p:cNvSpPr>
            <p:nvPr/>
          </p:nvSpPr>
          <p:spPr bwMode="auto">
            <a:xfrm>
              <a:off x="2514" y="-513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1076" name="Oval 52"/>
            <p:cNvSpPr>
              <a:spLocks noChangeArrowheads="1"/>
            </p:cNvSpPr>
            <p:nvPr/>
          </p:nvSpPr>
          <p:spPr bwMode="auto">
            <a:xfrm>
              <a:off x="2514" y="-705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1077" name="Oval 53"/>
            <p:cNvSpPr>
              <a:spLocks noChangeArrowheads="1"/>
            </p:cNvSpPr>
            <p:nvPr/>
          </p:nvSpPr>
          <p:spPr bwMode="auto">
            <a:xfrm>
              <a:off x="2514" y="-897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k-SK"/>
            </a:p>
          </p:txBody>
        </p:sp>
      </p:grpSp>
      <p:pic>
        <p:nvPicPr>
          <p:cNvPr id="1078" name="Picture 54" descr="MillOptions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916238" y="4149725"/>
            <a:ext cx="3487737" cy="65246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slideLayout" Target="../slideLayouts/slideLayout7.xml"/><Relationship Id="rId7" Type="http://schemas.openxmlformats.org/officeDocument/2006/relationships/slide" Target="slide17.xml"/><Relationship Id="rId12" Type="http://schemas.openxmlformats.org/officeDocument/2006/relationships/image" Target="../media/image17.jpg"/><Relationship Id="rId2" Type="http://schemas.openxmlformats.org/officeDocument/2006/relationships/audio" Target="timesup.wav" TargetMode="External"/><Relationship Id="rId1" Type="http://schemas.openxmlformats.org/officeDocument/2006/relationships/audio" Target="Who%20Wants%20to%20Be%20a%20Millionaire.wav" TargetMode="External"/><Relationship Id="rId6" Type="http://schemas.openxmlformats.org/officeDocument/2006/relationships/audio" Target="../media/audio3.wav"/><Relationship Id="rId11" Type="http://schemas.openxmlformats.org/officeDocument/2006/relationships/image" Target="../media/image8.png"/><Relationship Id="rId5" Type="http://schemas.openxmlformats.org/officeDocument/2006/relationships/slide" Target="slide28.xml"/><Relationship Id="rId10" Type="http://schemas.openxmlformats.org/officeDocument/2006/relationships/audio" Target="../media/audio5.wav"/><Relationship Id="rId4" Type="http://schemas.openxmlformats.org/officeDocument/2006/relationships/audio" Target="../media/audio2.wav"/><Relationship Id="rId9" Type="http://schemas.openxmlformats.org/officeDocument/2006/relationships/slide" Target="slide2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slideLayout" Target="../slideLayouts/slideLayout7.xml"/><Relationship Id="rId7" Type="http://schemas.openxmlformats.org/officeDocument/2006/relationships/slide" Target="slide17.xml"/><Relationship Id="rId12" Type="http://schemas.openxmlformats.org/officeDocument/2006/relationships/image" Target="../media/image18.jpg"/><Relationship Id="rId2" Type="http://schemas.openxmlformats.org/officeDocument/2006/relationships/audio" Target="timesup.wav" TargetMode="External"/><Relationship Id="rId1" Type="http://schemas.openxmlformats.org/officeDocument/2006/relationships/audio" Target="Who%20Wants%20to%20Be%20a%20Millionaire.wav" TargetMode="External"/><Relationship Id="rId6" Type="http://schemas.openxmlformats.org/officeDocument/2006/relationships/audio" Target="../media/audio3.wav"/><Relationship Id="rId11" Type="http://schemas.openxmlformats.org/officeDocument/2006/relationships/image" Target="../media/image8.png"/><Relationship Id="rId5" Type="http://schemas.openxmlformats.org/officeDocument/2006/relationships/slide" Target="slide28.xml"/><Relationship Id="rId10" Type="http://schemas.openxmlformats.org/officeDocument/2006/relationships/audio" Target="../media/audio5.wav"/><Relationship Id="rId4" Type="http://schemas.openxmlformats.org/officeDocument/2006/relationships/audio" Target="../media/audio2.wav"/><Relationship Id="rId9" Type="http://schemas.openxmlformats.org/officeDocument/2006/relationships/slide" Target="slide2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slideLayout" Target="../slideLayouts/slideLayout7.xml"/><Relationship Id="rId7" Type="http://schemas.openxmlformats.org/officeDocument/2006/relationships/slide" Target="slide21.xml"/><Relationship Id="rId12" Type="http://schemas.openxmlformats.org/officeDocument/2006/relationships/image" Target="../media/image19.jpg"/><Relationship Id="rId2" Type="http://schemas.openxmlformats.org/officeDocument/2006/relationships/audio" Target="timesup.wav" TargetMode="External"/><Relationship Id="rId1" Type="http://schemas.openxmlformats.org/officeDocument/2006/relationships/audio" Target="Who%20Wants%20to%20Be%20a%20Millionaire.wav" TargetMode="External"/><Relationship Id="rId6" Type="http://schemas.openxmlformats.org/officeDocument/2006/relationships/audio" Target="../media/audio3.wav"/><Relationship Id="rId11" Type="http://schemas.openxmlformats.org/officeDocument/2006/relationships/image" Target="../media/image8.png"/><Relationship Id="rId5" Type="http://schemas.openxmlformats.org/officeDocument/2006/relationships/slide" Target="slide29.xml"/><Relationship Id="rId10" Type="http://schemas.openxmlformats.org/officeDocument/2006/relationships/audio" Target="../media/audio5.wav"/><Relationship Id="rId4" Type="http://schemas.openxmlformats.org/officeDocument/2006/relationships/audio" Target="../media/audio2.wav"/><Relationship Id="rId9" Type="http://schemas.openxmlformats.org/officeDocument/2006/relationships/slide" Target="slide2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slideLayout" Target="../slideLayouts/slideLayout7.xml"/><Relationship Id="rId7" Type="http://schemas.openxmlformats.org/officeDocument/2006/relationships/slide" Target="slide20.xml"/><Relationship Id="rId12" Type="http://schemas.openxmlformats.org/officeDocument/2006/relationships/image" Target="../media/image20.jpg"/><Relationship Id="rId2" Type="http://schemas.openxmlformats.org/officeDocument/2006/relationships/audio" Target="timesup.wav" TargetMode="External"/><Relationship Id="rId1" Type="http://schemas.openxmlformats.org/officeDocument/2006/relationships/audio" Target="Who%20Wants%20to%20Be%20a%20Millionaire.wav" TargetMode="External"/><Relationship Id="rId6" Type="http://schemas.openxmlformats.org/officeDocument/2006/relationships/audio" Target="../media/audio3.wav"/><Relationship Id="rId11" Type="http://schemas.openxmlformats.org/officeDocument/2006/relationships/image" Target="../media/image8.png"/><Relationship Id="rId5" Type="http://schemas.openxmlformats.org/officeDocument/2006/relationships/slide" Target="slide29.xml"/><Relationship Id="rId10" Type="http://schemas.openxmlformats.org/officeDocument/2006/relationships/audio" Target="../media/audio5.wav"/><Relationship Id="rId4" Type="http://schemas.openxmlformats.org/officeDocument/2006/relationships/audio" Target="../media/audio2.wav"/><Relationship Id="rId9" Type="http://schemas.openxmlformats.org/officeDocument/2006/relationships/slide" Target="slide2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slideLayout" Target="../slideLayouts/slideLayout7.xml"/><Relationship Id="rId7" Type="http://schemas.openxmlformats.org/officeDocument/2006/relationships/slide" Target="slide21.xml"/><Relationship Id="rId12" Type="http://schemas.openxmlformats.org/officeDocument/2006/relationships/image" Target="../media/image21.jpg"/><Relationship Id="rId2" Type="http://schemas.openxmlformats.org/officeDocument/2006/relationships/audio" Target="timesup.wav" TargetMode="External"/><Relationship Id="rId1" Type="http://schemas.openxmlformats.org/officeDocument/2006/relationships/audio" Target="Who%20Wants%20to%20Be%20a%20Millionaire.wav" TargetMode="External"/><Relationship Id="rId6" Type="http://schemas.openxmlformats.org/officeDocument/2006/relationships/audio" Target="../media/audio3.wav"/><Relationship Id="rId11" Type="http://schemas.openxmlformats.org/officeDocument/2006/relationships/image" Target="../media/image8.png"/><Relationship Id="rId5" Type="http://schemas.openxmlformats.org/officeDocument/2006/relationships/slide" Target="slide29.xml"/><Relationship Id="rId10" Type="http://schemas.openxmlformats.org/officeDocument/2006/relationships/audio" Target="../media/audio5.wav"/><Relationship Id="rId4" Type="http://schemas.openxmlformats.org/officeDocument/2006/relationships/audio" Target="../media/audio2.wav"/><Relationship Id="rId9" Type="http://schemas.openxmlformats.org/officeDocument/2006/relationships/slide" Target="slide2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slideLayout" Target="../slideLayouts/slideLayout7.xml"/><Relationship Id="rId7" Type="http://schemas.openxmlformats.org/officeDocument/2006/relationships/slide" Target="slide17.xml"/><Relationship Id="rId12" Type="http://schemas.openxmlformats.org/officeDocument/2006/relationships/image" Target="../media/image22.jpg"/><Relationship Id="rId2" Type="http://schemas.openxmlformats.org/officeDocument/2006/relationships/audio" Target="timesup.wav" TargetMode="External"/><Relationship Id="rId1" Type="http://schemas.openxmlformats.org/officeDocument/2006/relationships/audio" Target="Who%20Wants%20to%20Be%20a%20Millionaire.wav" TargetMode="External"/><Relationship Id="rId6" Type="http://schemas.openxmlformats.org/officeDocument/2006/relationships/audio" Target="../media/audio3.wav"/><Relationship Id="rId11" Type="http://schemas.openxmlformats.org/officeDocument/2006/relationships/image" Target="../media/image8.png"/><Relationship Id="rId5" Type="http://schemas.openxmlformats.org/officeDocument/2006/relationships/slide" Target="slide29.xml"/><Relationship Id="rId10" Type="http://schemas.openxmlformats.org/officeDocument/2006/relationships/audio" Target="../media/audio5.wav"/><Relationship Id="rId4" Type="http://schemas.openxmlformats.org/officeDocument/2006/relationships/audio" Target="../media/audio2.wav"/><Relationship Id="rId9" Type="http://schemas.openxmlformats.org/officeDocument/2006/relationships/slide" Target="slide2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image" Target="../media/image23.jpg"/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3.wav"/><Relationship Id="rId12" Type="http://schemas.openxmlformats.org/officeDocument/2006/relationships/image" Target="../media/image8.png"/><Relationship Id="rId2" Type="http://schemas.openxmlformats.org/officeDocument/2006/relationships/audio" Target="timesup.wav" TargetMode="External"/><Relationship Id="rId1" Type="http://schemas.openxmlformats.org/officeDocument/2006/relationships/audio" Target="Who%20Wants%20to%20Be%20a%20Millionaire.wav" TargetMode="External"/><Relationship Id="rId6" Type="http://schemas.openxmlformats.org/officeDocument/2006/relationships/slide" Target="slide30.xml"/><Relationship Id="rId11" Type="http://schemas.openxmlformats.org/officeDocument/2006/relationships/audio" Target="../media/audio5.wav"/><Relationship Id="rId5" Type="http://schemas.openxmlformats.org/officeDocument/2006/relationships/slide" Target="slide29.xml"/><Relationship Id="rId10" Type="http://schemas.openxmlformats.org/officeDocument/2006/relationships/slide" Target="slide23.xml"/><Relationship Id="rId4" Type="http://schemas.openxmlformats.org/officeDocument/2006/relationships/audio" Target="../media/audio2.wav"/><Relationship Id="rId9" Type="http://schemas.openxmlformats.org/officeDocument/2006/relationships/audio" Target="../media/audio4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slideLayout" Target="../slideLayouts/slideLayout7.xml"/><Relationship Id="rId7" Type="http://schemas.openxmlformats.org/officeDocument/2006/relationships/slide" Target="slide19.xml"/><Relationship Id="rId12" Type="http://schemas.openxmlformats.org/officeDocument/2006/relationships/image" Target="../media/image9.jpg"/><Relationship Id="rId2" Type="http://schemas.openxmlformats.org/officeDocument/2006/relationships/audio" Target="timesup.wav" TargetMode="External"/><Relationship Id="rId1" Type="http://schemas.openxmlformats.org/officeDocument/2006/relationships/audio" Target="Who%20Wants%20to%20Be%20a%20Millionaire.wav" TargetMode="External"/><Relationship Id="rId6" Type="http://schemas.openxmlformats.org/officeDocument/2006/relationships/audio" Target="../media/audio3.wav"/><Relationship Id="rId11" Type="http://schemas.openxmlformats.org/officeDocument/2006/relationships/image" Target="../media/image8.png"/><Relationship Id="rId5" Type="http://schemas.openxmlformats.org/officeDocument/2006/relationships/slide" Target="slide27.xml"/><Relationship Id="rId10" Type="http://schemas.openxmlformats.org/officeDocument/2006/relationships/audio" Target="../media/audio5.wav"/><Relationship Id="rId4" Type="http://schemas.openxmlformats.org/officeDocument/2006/relationships/audio" Target="../media/audio2.wav"/><Relationship Id="rId9" Type="http://schemas.openxmlformats.org/officeDocument/2006/relationships/slide" Target="slide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slideLayout" Target="../slideLayouts/slideLayout7.xml"/><Relationship Id="rId7" Type="http://schemas.openxmlformats.org/officeDocument/2006/relationships/slide" Target="slide17.xml"/><Relationship Id="rId12" Type="http://schemas.openxmlformats.org/officeDocument/2006/relationships/image" Target="../media/image10.jpg"/><Relationship Id="rId2" Type="http://schemas.openxmlformats.org/officeDocument/2006/relationships/audio" Target="timesup.wav" TargetMode="External"/><Relationship Id="rId1" Type="http://schemas.openxmlformats.org/officeDocument/2006/relationships/audio" Target="Who%20Wants%20to%20Be%20a%20Millionaire.wav" TargetMode="External"/><Relationship Id="rId6" Type="http://schemas.openxmlformats.org/officeDocument/2006/relationships/audio" Target="../media/audio3.wav"/><Relationship Id="rId11" Type="http://schemas.openxmlformats.org/officeDocument/2006/relationships/image" Target="../media/image8.png"/><Relationship Id="rId5" Type="http://schemas.openxmlformats.org/officeDocument/2006/relationships/slide" Target="slide27.xml"/><Relationship Id="rId10" Type="http://schemas.openxmlformats.org/officeDocument/2006/relationships/audio" Target="../media/audio5.wav"/><Relationship Id="rId4" Type="http://schemas.openxmlformats.org/officeDocument/2006/relationships/audio" Target="../media/audio2.wav"/><Relationship Id="rId9" Type="http://schemas.openxmlformats.org/officeDocument/2006/relationships/slide" Target="slide2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slideLayout" Target="../slideLayouts/slideLayout7.xml"/><Relationship Id="rId7" Type="http://schemas.openxmlformats.org/officeDocument/2006/relationships/slide" Target="slide20.xml"/><Relationship Id="rId12" Type="http://schemas.openxmlformats.org/officeDocument/2006/relationships/image" Target="../media/image11.jpg"/><Relationship Id="rId2" Type="http://schemas.openxmlformats.org/officeDocument/2006/relationships/audio" Target="timesup.wav" TargetMode="External"/><Relationship Id="rId1" Type="http://schemas.openxmlformats.org/officeDocument/2006/relationships/audio" Target="Who%20Wants%20to%20Be%20a%20Millionaire.wav" TargetMode="External"/><Relationship Id="rId6" Type="http://schemas.openxmlformats.org/officeDocument/2006/relationships/audio" Target="../media/audio3.wav"/><Relationship Id="rId11" Type="http://schemas.openxmlformats.org/officeDocument/2006/relationships/image" Target="../media/image8.png"/><Relationship Id="rId5" Type="http://schemas.openxmlformats.org/officeDocument/2006/relationships/slide" Target="slide27.xml"/><Relationship Id="rId10" Type="http://schemas.openxmlformats.org/officeDocument/2006/relationships/audio" Target="../media/audio5.wav"/><Relationship Id="rId4" Type="http://schemas.openxmlformats.org/officeDocument/2006/relationships/audio" Target="../media/audio2.wav"/><Relationship Id="rId9" Type="http://schemas.openxmlformats.org/officeDocument/2006/relationships/slide" Target="slide2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slideLayout" Target="../slideLayouts/slideLayout7.xml"/><Relationship Id="rId7" Type="http://schemas.openxmlformats.org/officeDocument/2006/relationships/slide" Target="slide20.xml"/><Relationship Id="rId12" Type="http://schemas.openxmlformats.org/officeDocument/2006/relationships/image" Target="../media/image12.jpg"/><Relationship Id="rId2" Type="http://schemas.openxmlformats.org/officeDocument/2006/relationships/audio" Target="timesup.wav" TargetMode="External"/><Relationship Id="rId1" Type="http://schemas.openxmlformats.org/officeDocument/2006/relationships/audio" Target="Who%20Wants%20to%20Be%20a%20Millionaire.wav" TargetMode="External"/><Relationship Id="rId6" Type="http://schemas.openxmlformats.org/officeDocument/2006/relationships/audio" Target="../media/audio3.wav"/><Relationship Id="rId11" Type="http://schemas.openxmlformats.org/officeDocument/2006/relationships/image" Target="../media/image8.png"/><Relationship Id="rId5" Type="http://schemas.openxmlformats.org/officeDocument/2006/relationships/slide" Target="slide27.xml"/><Relationship Id="rId10" Type="http://schemas.openxmlformats.org/officeDocument/2006/relationships/audio" Target="../media/audio5.wav"/><Relationship Id="rId4" Type="http://schemas.openxmlformats.org/officeDocument/2006/relationships/audio" Target="../media/audio2.wav"/><Relationship Id="rId9" Type="http://schemas.openxmlformats.org/officeDocument/2006/relationships/slide" Target="slide2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slideLayout" Target="../slideLayouts/slideLayout7.xml"/><Relationship Id="rId7" Type="http://schemas.openxmlformats.org/officeDocument/2006/relationships/slide" Target="slide18.xml"/><Relationship Id="rId12" Type="http://schemas.openxmlformats.org/officeDocument/2006/relationships/image" Target="../media/image13.jpg"/><Relationship Id="rId2" Type="http://schemas.openxmlformats.org/officeDocument/2006/relationships/audio" Target="timesup.wav" TargetMode="External"/><Relationship Id="rId1" Type="http://schemas.openxmlformats.org/officeDocument/2006/relationships/audio" Target="Who%20Wants%20to%20Be%20a%20Millionaire.wav" TargetMode="External"/><Relationship Id="rId6" Type="http://schemas.openxmlformats.org/officeDocument/2006/relationships/audio" Target="../media/audio3.wav"/><Relationship Id="rId11" Type="http://schemas.openxmlformats.org/officeDocument/2006/relationships/image" Target="../media/image8.png"/><Relationship Id="rId5" Type="http://schemas.openxmlformats.org/officeDocument/2006/relationships/slide" Target="slide27.xml"/><Relationship Id="rId10" Type="http://schemas.openxmlformats.org/officeDocument/2006/relationships/audio" Target="../media/audio5.wav"/><Relationship Id="rId4" Type="http://schemas.openxmlformats.org/officeDocument/2006/relationships/audio" Target="../media/audio2.wav"/><Relationship Id="rId9" Type="http://schemas.openxmlformats.org/officeDocument/2006/relationships/slide" Target="slide2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slideLayout" Target="../slideLayouts/slideLayout7.xml"/><Relationship Id="rId7" Type="http://schemas.openxmlformats.org/officeDocument/2006/relationships/slide" Target="slide17.xml"/><Relationship Id="rId12" Type="http://schemas.openxmlformats.org/officeDocument/2006/relationships/image" Target="../media/image14.jpg"/><Relationship Id="rId2" Type="http://schemas.openxmlformats.org/officeDocument/2006/relationships/audio" Target="timesup.wav" TargetMode="External"/><Relationship Id="rId1" Type="http://schemas.openxmlformats.org/officeDocument/2006/relationships/audio" Target="Who%20Wants%20to%20Be%20a%20Millionaire.wav" TargetMode="External"/><Relationship Id="rId6" Type="http://schemas.openxmlformats.org/officeDocument/2006/relationships/audio" Target="../media/audio3.wav"/><Relationship Id="rId11" Type="http://schemas.openxmlformats.org/officeDocument/2006/relationships/image" Target="../media/image8.png"/><Relationship Id="rId5" Type="http://schemas.openxmlformats.org/officeDocument/2006/relationships/slide" Target="slide28.xml"/><Relationship Id="rId10" Type="http://schemas.openxmlformats.org/officeDocument/2006/relationships/audio" Target="../media/audio5.wav"/><Relationship Id="rId4" Type="http://schemas.openxmlformats.org/officeDocument/2006/relationships/audio" Target="../media/audio2.wav"/><Relationship Id="rId9" Type="http://schemas.openxmlformats.org/officeDocument/2006/relationships/slide" Target="slide2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slideLayout" Target="../slideLayouts/slideLayout7.xml"/><Relationship Id="rId7" Type="http://schemas.openxmlformats.org/officeDocument/2006/relationships/slide" Target="slide17.xml"/><Relationship Id="rId12" Type="http://schemas.openxmlformats.org/officeDocument/2006/relationships/image" Target="../media/image15.jpg"/><Relationship Id="rId2" Type="http://schemas.openxmlformats.org/officeDocument/2006/relationships/audio" Target="timesup.wav" TargetMode="External"/><Relationship Id="rId1" Type="http://schemas.openxmlformats.org/officeDocument/2006/relationships/audio" Target="Who%20Wants%20to%20Be%20a%20Millionaire.wav" TargetMode="External"/><Relationship Id="rId6" Type="http://schemas.openxmlformats.org/officeDocument/2006/relationships/audio" Target="../media/audio3.wav"/><Relationship Id="rId11" Type="http://schemas.openxmlformats.org/officeDocument/2006/relationships/image" Target="../media/image8.png"/><Relationship Id="rId5" Type="http://schemas.openxmlformats.org/officeDocument/2006/relationships/slide" Target="slide28.xml"/><Relationship Id="rId10" Type="http://schemas.openxmlformats.org/officeDocument/2006/relationships/audio" Target="../media/audio5.wav"/><Relationship Id="rId4" Type="http://schemas.openxmlformats.org/officeDocument/2006/relationships/audio" Target="../media/audio2.wav"/><Relationship Id="rId9" Type="http://schemas.openxmlformats.org/officeDocument/2006/relationships/slide" Target="slide2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slideLayout" Target="../slideLayouts/slideLayout7.xml"/><Relationship Id="rId7" Type="http://schemas.openxmlformats.org/officeDocument/2006/relationships/slide" Target="slide18.xml"/><Relationship Id="rId12" Type="http://schemas.openxmlformats.org/officeDocument/2006/relationships/image" Target="../media/image16.jpeg"/><Relationship Id="rId2" Type="http://schemas.openxmlformats.org/officeDocument/2006/relationships/audio" Target="timesup.wav" TargetMode="External"/><Relationship Id="rId1" Type="http://schemas.openxmlformats.org/officeDocument/2006/relationships/audio" Target="Who%20Wants%20to%20Be%20a%20Millionaire.wav" TargetMode="External"/><Relationship Id="rId6" Type="http://schemas.openxmlformats.org/officeDocument/2006/relationships/audio" Target="../media/audio3.wav"/><Relationship Id="rId11" Type="http://schemas.openxmlformats.org/officeDocument/2006/relationships/image" Target="../media/image8.png"/><Relationship Id="rId5" Type="http://schemas.openxmlformats.org/officeDocument/2006/relationships/slide" Target="slide28.xml"/><Relationship Id="rId10" Type="http://schemas.openxmlformats.org/officeDocument/2006/relationships/audio" Target="../media/audio5.wav"/><Relationship Id="rId4" Type="http://schemas.openxmlformats.org/officeDocument/2006/relationships/audio" Target="../media/audio2.wav"/><Relationship Id="rId9" Type="http://schemas.openxmlformats.org/officeDocument/2006/relationships/slide" Target="slide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ff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96279">
            <a:off x="192088" y="7089775"/>
            <a:ext cx="1993900" cy="1031875"/>
          </a:xfrm>
          <a:prstGeom prst="rect">
            <a:avLst/>
          </a:prstGeom>
          <a:noFill/>
        </p:spPr>
      </p:pic>
      <p:pic>
        <p:nvPicPr>
          <p:cNvPr id="3077" name="Picture 5" descr="faraday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23568">
            <a:off x="3141663" y="-1511300"/>
            <a:ext cx="2070100" cy="1125537"/>
          </a:xfrm>
          <a:prstGeom prst="rect">
            <a:avLst/>
          </a:prstGeom>
          <a:noFill/>
        </p:spPr>
      </p:pic>
      <p:pic>
        <p:nvPicPr>
          <p:cNvPr id="3078" name="Picture 6" descr="ff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311352">
            <a:off x="407988" y="7305675"/>
            <a:ext cx="1993900" cy="1031875"/>
          </a:xfrm>
          <a:prstGeom prst="rect">
            <a:avLst/>
          </a:prstGeom>
          <a:noFill/>
        </p:spPr>
      </p:pic>
      <p:pic>
        <p:nvPicPr>
          <p:cNvPr id="3079" name="Picture 7" descr="ff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341023">
            <a:off x="1677988" y="7435850"/>
            <a:ext cx="1993900" cy="1031875"/>
          </a:xfrm>
          <a:prstGeom prst="rect">
            <a:avLst/>
          </a:prstGeom>
          <a:noFill/>
        </p:spPr>
      </p:pic>
      <p:pic>
        <p:nvPicPr>
          <p:cNvPr id="3080" name="Picture 8" descr="ff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558394">
            <a:off x="2033588" y="7888288"/>
            <a:ext cx="1993900" cy="1031875"/>
          </a:xfrm>
          <a:prstGeom prst="rect">
            <a:avLst/>
          </a:prstGeom>
          <a:noFill/>
        </p:spPr>
      </p:pic>
      <p:pic>
        <p:nvPicPr>
          <p:cNvPr id="3081" name="Picture 9" descr="ff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2700000">
            <a:off x="4376738" y="7461250"/>
            <a:ext cx="1031875" cy="1993900"/>
          </a:xfrm>
          <a:prstGeom prst="rect">
            <a:avLst/>
          </a:prstGeom>
          <a:noFill/>
        </p:spPr>
      </p:pic>
      <p:pic>
        <p:nvPicPr>
          <p:cNvPr id="3082" name="Picture 10" descr="ff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683727">
            <a:off x="3422650" y="7405688"/>
            <a:ext cx="1993900" cy="1031875"/>
          </a:xfrm>
          <a:prstGeom prst="rect">
            <a:avLst/>
          </a:prstGeom>
          <a:noFill/>
        </p:spPr>
      </p:pic>
      <p:pic>
        <p:nvPicPr>
          <p:cNvPr id="3083" name="Picture 11" descr="ff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77759">
            <a:off x="7716838" y="8051800"/>
            <a:ext cx="1993900" cy="1031875"/>
          </a:xfrm>
          <a:prstGeom prst="rect">
            <a:avLst/>
          </a:prstGeom>
          <a:noFill/>
        </p:spPr>
      </p:pic>
      <p:pic>
        <p:nvPicPr>
          <p:cNvPr id="3084" name="Picture 12" descr="ff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0204">
            <a:off x="4703763" y="8235950"/>
            <a:ext cx="1993900" cy="1031875"/>
          </a:xfrm>
          <a:prstGeom prst="rect">
            <a:avLst/>
          </a:prstGeom>
          <a:noFill/>
        </p:spPr>
      </p:pic>
      <p:pic>
        <p:nvPicPr>
          <p:cNvPr id="3085" name="Picture 13" descr="ff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572734">
            <a:off x="5446713" y="7569200"/>
            <a:ext cx="1993900" cy="1031875"/>
          </a:xfrm>
          <a:prstGeom prst="rect">
            <a:avLst/>
          </a:prstGeom>
          <a:noFill/>
        </p:spPr>
      </p:pic>
      <p:pic>
        <p:nvPicPr>
          <p:cNvPr id="3086" name="Picture 14" descr="ff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153110">
            <a:off x="6416675" y="7451725"/>
            <a:ext cx="1993900" cy="1031875"/>
          </a:xfrm>
          <a:prstGeom prst="rect">
            <a:avLst/>
          </a:prstGeom>
          <a:noFill/>
        </p:spPr>
      </p:pic>
      <p:pic>
        <p:nvPicPr>
          <p:cNvPr id="3087" name="Picture 15" descr="ff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617630">
            <a:off x="7373938" y="7537450"/>
            <a:ext cx="1993900" cy="1031875"/>
          </a:xfrm>
          <a:prstGeom prst="rect">
            <a:avLst/>
          </a:prstGeom>
          <a:noFill/>
        </p:spPr>
      </p:pic>
      <p:pic>
        <p:nvPicPr>
          <p:cNvPr id="3088" name="Picture 16" descr="faraday3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316570">
            <a:off x="4822825" y="-2263775"/>
            <a:ext cx="1125538" cy="2070100"/>
          </a:xfrm>
          <a:prstGeom prst="rect">
            <a:avLst/>
          </a:prstGeom>
          <a:noFill/>
        </p:spPr>
      </p:pic>
      <p:pic>
        <p:nvPicPr>
          <p:cNvPr id="3089" name="Picture 17" descr="faraday3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2010661">
            <a:off x="2649538" y="-2270125"/>
            <a:ext cx="1125537" cy="2070100"/>
          </a:xfrm>
          <a:prstGeom prst="rect">
            <a:avLst/>
          </a:prstGeom>
          <a:noFill/>
        </p:spPr>
      </p:pic>
      <p:pic>
        <p:nvPicPr>
          <p:cNvPr id="3090" name="Picture 18" descr="faraday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2158091">
            <a:off x="-209550" y="-1698625"/>
            <a:ext cx="2070100" cy="1125537"/>
          </a:xfrm>
          <a:prstGeom prst="rect">
            <a:avLst/>
          </a:prstGeom>
          <a:noFill/>
        </p:spPr>
      </p:pic>
      <p:pic>
        <p:nvPicPr>
          <p:cNvPr id="3091" name="Picture 19" descr="faraday3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1854498">
            <a:off x="7878763" y="-2420938"/>
            <a:ext cx="1125537" cy="2070100"/>
          </a:xfrm>
          <a:prstGeom prst="rect">
            <a:avLst/>
          </a:prstGeom>
          <a:noFill/>
        </p:spPr>
      </p:pic>
      <p:pic>
        <p:nvPicPr>
          <p:cNvPr id="3092" name="Picture 20" descr="faraday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2583858">
            <a:off x="5041900" y="-2474913"/>
            <a:ext cx="2070100" cy="1125538"/>
          </a:xfrm>
          <a:prstGeom prst="rect">
            <a:avLst/>
          </a:prstGeom>
          <a:noFill/>
        </p:spPr>
      </p:pic>
      <p:pic>
        <p:nvPicPr>
          <p:cNvPr id="3093" name="Picture 21" descr="faraday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398256">
            <a:off x="3255963" y="-1865313"/>
            <a:ext cx="2070100" cy="1125538"/>
          </a:xfrm>
          <a:prstGeom prst="rect">
            <a:avLst/>
          </a:prstGeom>
          <a:noFill/>
        </p:spPr>
      </p:pic>
      <p:pic>
        <p:nvPicPr>
          <p:cNvPr id="3094" name="Picture 22" descr="faraday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2150259">
            <a:off x="996950" y="-1865313"/>
            <a:ext cx="2070100" cy="1125538"/>
          </a:xfrm>
          <a:prstGeom prst="rect">
            <a:avLst/>
          </a:prstGeom>
          <a:noFill/>
        </p:spPr>
      </p:pic>
      <p:pic>
        <p:nvPicPr>
          <p:cNvPr id="3095" name="Picture 23" descr="faraday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535771">
            <a:off x="204788" y="-2092325"/>
            <a:ext cx="2070100" cy="1125537"/>
          </a:xfrm>
          <a:prstGeom prst="rect">
            <a:avLst/>
          </a:prstGeom>
          <a:noFill/>
        </p:spPr>
      </p:pic>
      <p:pic>
        <p:nvPicPr>
          <p:cNvPr id="3096" name="Picture 24" descr="faraday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801474">
            <a:off x="5516563" y="-1865313"/>
            <a:ext cx="2070100" cy="1125538"/>
          </a:xfrm>
          <a:prstGeom prst="rect">
            <a:avLst/>
          </a:prstGeom>
          <a:noFill/>
        </p:spPr>
      </p:pic>
      <p:pic>
        <p:nvPicPr>
          <p:cNvPr id="3097" name="Picture 25" descr="faraday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20310">
            <a:off x="6562725" y="-1865313"/>
            <a:ext cx="2070100" cy="1125538"/>
          </a:xfrm>
          <a:prstGeom prst="rect">
            <a:avLst/>
          </a:prstGeom>
          <a:noFill/>
        </p:spPr>
      </p:pic>
      <p:pic>
        <p:nvPicPr>
          <p:cNvPr id="27" name="Obrázok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0" y="42445"/>
            <a:ext cx="9144000" cy="6880847"/>
          </a:xfrm>
          <a:prstGeom prst="rect">
            <a:avLst/>
          </a:prstGeom>
        </p:spPr>
      </p:pic>
      <p:sp>
        <p:nvSpPr>
          <p:cNvPr id="28" name="Obdĺžnik 27"/>
          <p:cNvSpPr/>
          <p:nvPr/>
        </p:nvSpPr>
        <p:spPr>
          <a:xfrm>
            <a:off x="-76627" y="1571612"/>
            <a:ext cx="9446818" cy="1862048"/>
          </a:xfrm>
          <a:prstGeom prst="rect">
            <a:avLst/>
          </a:prstGeom>
          <a:noFill/>
          <a:scene3d>
            <a:camera prst="perspectiveRelaxed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115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SLOVENSKO</a:t>
            </a:r>
            <a:endParaRPr lang="sk-SK" sz="115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8000">
    <p:sndAc>
      <p:stSnd>
        <p:snd r:embed="rId2" name="music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500"/>
                            </p:stCondLst>
                            <p:childTnLst>
                              <p:par>
                                <p:cTn id="9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14282" y="214290"/>
            <a:ext cx="62865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pl-PL" sz="2400" dirty="0">
                <a:solidFill>
                  <a:schemeClr val="bg1"/>
                </a:solidFill>
              </a:rPr>
              <a:t>Najvyššie položená botanická záhrada v Európe je vo výške 2 634 metrov. Nachádza sa na:</a:t>
            </a:r>
          </a:p>
        </p:txBody>
      </p:sp>
      <p:sp>
        <p:nvSpPr>
          <p:cNvPr id="12291" name="Text Box 3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684213" y="5084763"/>
            <a:ext cx="3382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 b="1" dirty="0" err="1" smtClean="0">
                <a:solidFill>
                  <a:schemeClr val="bg1"/>
                </a:solidFill>
              </a:rPr>
              <a:t>Sitne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2292" name="Text Box 4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5076825" y="6165850"/>
            <a:ext cx="3382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 b="1" dirty="0" err="1" smtClean="0">
                <a:solidFill>
                  <a:schemeClr val="bg1"/>
                </a:solidFill>
              </a:rPr>
              <a:t>Gerlachovskom</a:t>
            </a:r>
            <a:r>
              <a:rPr lang="cs-CZ" sz="2400" b="1" dirty="0" smtClean="0">
                <a:solidFill>
                  <a:schemeClr val="bg1"/>
                </a:solidFill>
              </a:rPr>
              <a:t> štíte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2293" name="Text Box 5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684213" y="6165850"/>
            <a:ext cx="3382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 b="1" dirty="0" smtClean="0">
                <a:solidFill>
                  <a:schemeClr val="bg1"/>
                </a:solidFill>
              </a:rPr>
              <a:t>Kriváni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2294" name="Text Box 6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5076825" y="5084763"/>
            <a:ext cx="3382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 b="1" dirty="0" err="1" smtClean="0">
                <a:solidFill>
                  <a:schemeClr val="bg1"/>
                </a:solidFill>
              </a:rPr>
              <a:t>Lomnickom</a:t>
            </a:r>
            <a:r>
              <a:rPr lang="cs-CZ" sz="2400" b="1" dirty="0" smtClean="0">
                <a:solidFill>
                  <a:schemeClr val="bg1"/>
                </a:solidFill>
              </a:rPr>
              <a:t> štíte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2295" name="Oval 7">
            <a:hlinkClick r:id="" action="ppaction://noaction">
              <a:snd r:embed="rId6" name="5050.WAV"/>
            </a:hlinkClick>
          </p:cNvPr>
          <p:cNvSpPr>
            <a:spLocks noChangeArrowheads="1"/>
          </p:cNvSpPr>
          <p:nvPr/>
        </p:nvSpPr>
        <p:spPr bwMode="auto">
          <a:xfrm>
            <a:off x="2916238" y="4221163"/>
            <a:ext cx="1079500" cy="503237"/>
          </a:xfrm>
          <a:prstGeom prst="ellips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2296" name="Oval 8">
            <a:hlinkClick r:id="rId7" action="ppaction://hlinksldjump">
              <a:snd r:embed="rId8" name="light.wav"/>
            </a:hlinkClick>
          </p:cNvPr>
          <p:cNvSpPr>
            <a:spLocks noChangeArrowheads="1"/>
          </p:cNvSpPr>
          <p:nvPr/>
        </p:nvSpPr>
        <p:spPr bwMode="auto">
          <a:xfrm>
            <a:off x="4092575" y="4221163"/>
            <a:ext cx="1079500" cy="503237"/>
          </a:xfrm>
          <a:prstGeom prst="ellips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2297" name="Oval 9">
            <a:hlinkClick r:id="rId9" action="ppaction://hlinksldjump">
              <a:snd r:embed="rId10" name="ff1.wav"/>
            </a:hlinkClick>
          </p:cNvPr>
          <p:cNvSpPr>
            <a:spLocks noChangeArrowheads="1"/>
          </p:cNvSpPr>
          <p:nvPr/>
        </p:nvSpPr>
        <p:spPr bwMode="auto">
          <a:xfrm>
            <a:off x="5260975" y="4221163"/>
            <a:ext cx="1079500" cy="503237"/>
          </a:xfrm>
          <a:prstGeom prst="ellips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2298" name="AutoShape 10"/>
          <p:cNvSpPr>
            <a:spLocks noChangeArrowheads="1"/>
          </p:cNvSpPr>
          <p:nvPr/>
        </p:nvSpPr>
        <p:spPr bwMode="auto">
          <a:xfrm>
            <a:off x="6618288" y="1944688"/>
            <a:ext cx="2468562" cy="319087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pic>
        <p:nvPicPr>
          <p:cNvPr id="12299" name="Who Wants to Be a Millionaire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7024688"/>
            <a:ext cx="304800" cy="304800"/>
          </a:xfrm>
          <a:prstGeom prst="rect">
            <a:avLst/>
          </a:prstGeom>
          <a:noFill/>
        </p:spPr>
      </p:pic>
      <p:pic>
        <p:nvPicPr>
          <p:cNvPr id="12300" name="timesup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388938" cy="388938"/>
          </a:xfrm>
          <a:prstGeom prst="rect">
            <a:avLst/>
          </a:prstGeom>
          <a:noFill/>
        </p:spPr>
      </p:pic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1033463" y="7089775"/>
            <a:ext cx="225425" cy="203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pic>
        <p:nvPicPr>
          <p:cNvPr id="14" name="Obrázok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338" y="1124744"/>
            <a:ext cx="3801299" cy="2632478"/>
          </a:xfrm>
          <a:prstGeom prst="rect">
            <a:avLst/>
          </a:prstGeom>
        </p:spPr>
      </p:pic>
    </p:spTree>
  </p:cSld>
  <p:clrMapOvr>
    <a:masterClrMapping/>
  </p:clrMapOvr>
  <p:transition advClick="0">
    <p:sndAc>
      <p:stSnd>
        <p:snd r:embed="rId4" name="New 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03" fill="hold"/>
                                        <p:tgtEl>
                                          <p:spTgt spid="122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2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5"/>
                  </p:tgtEl>
                </p:cond>
              </p:nextCondLst>
            </p:seq>
            <p:audio>
              <p:cMediaNode vol="28000">
                <p:cTn id="28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99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3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612" fill="hold"/>
                                        <p:tgtEl>
                                          <p:spTgt spid="123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0"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00"/>
                </p:tgtEl>
              </p:cMediaNode>
            </p:audio>
          </p:childTnLst>
        </p:cTn>
      </p:par>
    </p:tnLst>
    <p:bldLst>
      <p:bldP spid="12290" grpId="0"/>
      <p:bldP spid="12291" grpId="0"/>
      <p:bldP spid="12291" grpId="1"/>
      <p:bldP spid="12292" grpId="0"/>
      <p:bldP spid="12292" grpId="1"/>
      <p:bldP spid="12293" grpId="0"/>
      <p:bldP spid="12294" grpId="0"/>
      <p:bldP spid="12298" grpId="0" animBg="1"/>
      <p:bldP spid="1230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14282" y="0"/>
            <a:ext cx="205346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400" dirty="0">
                <a:solidFill>
                  <a:schemeClr val="bg1"/>
                </a:solidFill>
              </a:rPr>
              <a:t>Najteplejšou lokalitou na Slovensku je mesto </a:t>
            </a:r>
            <a:r>
              <a:rPr lang="sk-SK" sz="2400" dirty="0" smtClean="0">
                <a:solidFill>
                  <a:schemeClr val="bg1"/>
                </a:solidFill>
              </a:rPr>
              <a:t>????? s </a:t>
            </a:r>
            <a:r>
              <a:rPr lang="sk-SK" sz="2400" dirty="0">
                <a:solidFill>
                  <a:schemeClr val="bg1"/>
                </a:solidFill>
              </a:rPr>
              <a:t>priemernou ročnou teplotou 10,4 °C.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315" name="Text Box 3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684213" y="5084763"/>
            <a:ext cx="3382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 b="1" dirty="0" smtClean="0">
                <a:solidFill>
                  <a:schemeClr val="bg1"/>
                </a:solidFill>
              </a:rPr>
              <a:t>Hurbanovo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3316" name="Text Box 4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5076825" y="6165850"/>
            <a:ext cx="3382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 b="1" dirty="0" err="1" smtClean="0">
                <a:solidFill>
                  <a:schemeClr val="bg1"/>
                </a:solidFill>
              </a:rPr>
              <a:t>Liesek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3317" name="Text Box 5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684213" y="6165850"/>
            <a:ext cx="3382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 b="1" dirty="0" smtClean="0">
                <a:solidFill>
                  <a:schemeClr val="bg1"/>
                </a:solidFill>
              </a:rPr>
              <a:t>Štúrovo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3318" name="Text Box 6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5076825" y="5084763"/>
            <a:ext cx="3382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 b="1" dirty="0" smtClean="0">
                <a:solidFill>
                  <a:schemeClr val="bg1"/>
                </a:solidFill>
              </a:rPr>
              <a:t>Levice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3319" name="Oval 7">
            <a:hlinkClick r:id="" action="ppaction://noaction">
              <a:snd r:embed="rId6" name="5050.WAV"/>
            </a:hlinkClick>
          </p:cNvPr>
          <p:cNvSpPr>
            <a:spLocks noChangeArrowheads="1"/>
          </p:cNvSpPr>
          <p:nvPr/>
        </p:nvSpPr>
        <p:spPr bwMode="auto">
          <a:xfrm>
            <a:off x="2916238" y="4221163"/>
            <a:ext cx="1079500" cy="503237"/>
          </a:xfrm>
          <a:prstGeom prst="ellips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3320" name="Oval 8">
            <a:hlinkClick r:id="rId7" action="ppaction://hlinksldjump">
              <a:snd r:embed="rId8" name="light.wav"/>
            </a:hlinkClick>
          </p:cNvPr>
          <p:cNvSpPr>
            <a:spLocks noChangeArrowheads="1"/>
          </p:cNvSpPr>
          <p:nvPr/>
        </p:nvSpPr>
        <p:spPr bwMode="auto">
          <a:xfrm>
            <a:off x="4092575" y="4221163"/>
            <a:ext cx="1079500" cy="503237"/>
          </a:xfrm>
          <a:prstGeom prst="ellips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3321" name="Oval 9">
            <a:hlinkClick r:id="rId9" action="ppaction://hlinksldjump">
              <a:snd r:embed="rId10" name="ff1.wav"/>
            </a:hlinkClick>
          </p:cNvPr>
          <p:cNvSpPr>
            <a:spLocks noChangeArrowheads="1"/>
          </p:cNvSpPr>
          <p:nvPr/>
        </p:nvSpPr>
        <p:spPr bwMode="auto">
          <a:xfrm>
            <a:off x="5260975" y="4221163"/>
            <a:ext cx="1079500" cy="503237"/>
          </a:xfrm>
          <a:prstGeom prst="ellips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3322" name="AutoShape 10"/>
          <p:cNvSpPr>
            <a:spLocks noChangeArrowheads="1"/>
          </p:cNvSpPr>
          <p:nvPr/>
        </p:nvSpPr>
        <p:spPr bwMode="auto">
          <a:xfrm>
            <a:off x="6618288" y="1622425"/>
            <a:ext cx="2468562" cy="31908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pic>
        <p:nvPicPr>
          <p:cNvPr id="13323" name="Who Wants to Be a Millionaire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7024688"/>
            <a:ext cx="304800" cy="304800"/>
          </a:xfrm>
          <a:prstGeom prst="rect">
            <a:avLst/>
          </a:prstGeom>
          <a:noFill/>
        </p:spPr>
      </p:pic>
      <p:pic>
        <p:nvPicPr>
          <p:cNvPr id="13324" name="timesup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388938" cy="388938"/>
          </a:xfrm>
          <a:prstGeom prst="rect">
            <a:avLst/>
          </a:prstGeom>
          <a:noFill/>
        </p:spPr>
      </p:pic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1033463" y="7089775"/>
            <a:ext cx="225425" cy="203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pic>
        <p:nvPicPr>
          <p:cNvPr id="14" name="Obrázok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747" y="131163"/>
            <a:ext cx="4412280" cy="3297837"/>
          </a:xfrm>
          <a:prstGeom prst="rect">
            <a:avLst/>
          </a:prstGeom>
        </p:spPr>
      </p:pic>
    </p:spTree>
  </p:cSld>
  <p:clrMapOvr>
    <a:masterClrMapping/>
  </p:clrMapOvr>
  <p:transition advClick="0">
    <p:sndAc>
      <p:stSnd>
        <p:snd r:embed="rId4" name="New 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03" fill="hold"/>
                                        <p:tgtEl>
                                          <p:spTgt spid="133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3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9"/>
                  </p:tgtEl>
                </p:cond>
              </p:nextCondLst>
            </p:seq>
            <p:audio>
              <p:cMediaNode vol="28000">
                <p:cTn id="3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23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3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2612" fill="hold"/>
                                        <p:tgtEl>
                                          <p:spTgt spid="133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4"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24"/>
                </p:tgtEl>
              </p:cMediaNode>
            </p:audio>
          </p:childTnLst>
        </p:cTn>
      </p:par>
    </p:tnLst>
    <p:bldLst>
      <p:bldP spid="13314" grpId="0"/>
      <p:bldP spid="13315" grpId="0"/>
      <p:bldP spid="13316" grpId="0"/>
      <p:bldP spid="13316" grpId="1"/>
      <p:bldP spid="13317" grpId="0"/>
      <p:bldP spid="13318" grpId="0"/>
      <p:bldP spid="13318" grpId="1"/>
      <p:bldP spid="13322" grpId="0" animBg="1"/>
      <p:bldP spid="133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684213" y="214290"/>
            <a:ext cx="63013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400" dirty="0" smtClean="0">
                <a:solidFill>
                  <a:schemeClr val="bg1"/>
                </a:solidFill>
              </a:rPr>
              <a:t>Najmenšou obcou na Slovensku je Havranec. Žije v nej ???? obyvateľov.</a:t>
            </a:r>
            <a:endParaRPr lang="pl-PL" sz="2400" dirty="0">
              <a:solidFill>
                <a:schemeClr val="bg1"/>
              </a:solidFill>
            </a:endParaRPr>
          </a:p>
        </p:txBody>
      </p:sp>
      <p:sp>
        <p:nvSpPr>
          <p:cNvPr id="14339" name="Text Box 3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684213" y="5084763"/>
            <a:ext cx="3382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 b="1" dirty="0" smtClean="0">
                <a:solidFill>
                  <a:schemeClr val="bg1"/>
                </a:solidFill>
              </a:rPr>
              <a:t>128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340" name="Text Box 4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5076825" y="6165850"/>
            <a:ext cx="3382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 b="1" dirty="0" smtClean="0">
                <a:solidFill>
                  <a:schemeClr val="bg1"/>
                </a:solidFill>
              </a:rPr>
              <a:t>13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341" name="Text Box 5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684213" y="6165850"/>
            <a:ext cx="3382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 b="1" dirty="0" smtClean="0">
                <a:solidFill>
                  <a:schemeClr val="bg1"/>
                </a:solidFill>
              </a:rPr>
              <a:t>217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342" name="Text Box 6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5076825" y="5084763"/>
            <a:ext cx="3382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 b="1" dirty="0" smtClean="0">
                <a:solidFill>
                  <a:schemeClr val="bg1"/>
                </a:solidFill>
              </a:rPr>
              <a:t>56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343" name="Oval 7">
            <a:hlinkClick r:id="" action="ppaction://noaction">
              <a:snd r:embed="rId6" name="5050.WAV"/>
            </a:hlinkClick>
          </p:cNvPr>
          <p:cNvSpPr>
            <a:spLocks noChangeArrowheads="1"/>
          </p:cNvSpPr>
          <p:nvPr/>
        </p:nvSpPr>
        <p:spPr bwMode="auto">
          <a:xfrm>
            <a:off x="2916238" y="4221163"/>
            <a:ext cx="1079500" cy="503237"/>
          </a:xfrm>
          <a:prstGeom prst="ellips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4344" name="Oval 8">
            <a:hlinkClick r:id="rId7" action="ppaction://hlinksldjump">
              <a:snd r:embed="rId8" name="light.wav"/>
            </a:hlinkClick>
          </p:cNvPr>
          <p:cNvSpPr>
            <a:spLocks noChangeArrowheads="1"/>
          </p:cNvSpPr>
          <p:nvPr/>
        </p:nvSpPr>
        <p:spPr bwMode="auto">
          <a:xfrm>
            <a:off x="4092575" y="4221163"/>
            <a:ext cx="1079500" cy="503237"/>
          </a:xfrm>
          <a:prstGeom prst="ellips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4345" name="Oval 9">
            <a:hlinkClick r:id="rId9" action="ppaction://hlinksldjump">
              <a:snd r:embed="rId10" name="ff1.wav"/>
            </a:hlinkClick>
          </p:cNvPr>
          <p:cNvSpPr>
            <a:spLocks noChangeArrowheads="1"/>
          </p:cNvSpPr>
          <p:nvPr/>
        </p:nvSpPr>
        <p:spPr bwMode="auto">
          <a:xfrm>
            <a:off x="5260975" y="4221163"/>
            <a:ext cx="1079500" cy="503237"/>
          </a:xfrm>
          <a:prstGeom prst="ellips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4346" name="AutoShape 10"/>
          <p:cNvSpPr>
            <a:spLocks noChangeArrowheads="1"/>
          </p:cNvSpPr>
          <p:nvPr/>
        </p:nvSpPr>
        <p:spPr bwMode="auto">
          <a:xfrm>
            <a:off x="6618288" y="1331913"/>
            <a:ext cx="2468562" cy="319087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pic>
        <p:nvPicPr>
          <p:cNvPr id="14347" name="Who Wants to Be a Millionaire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7024688"/>
            <a:ext cx="304800" cy="304800"/>
          </a:xfrm>
          <a:prstGeom prst="rect">
            <a:avLst/>
          </a:prstGeom>
          <a:noFill/>
        </p:spPr>
      </p:pic>
      <p:pic>
        <p:nvPicPr>
          <p:cNvPr id="14348" name="timesup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388938" cy="388938"/>
          </a:xfrm>
          <a:prstGeom prst="rect">
            <a:avLst/>
          </a:prstGeom>
          <a:noFill/>
        </p:spPr>
      </p:pic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1033463" y="7089775"/>
            <a:ext cx="225425" cy="203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pic>
        <p:nvPicPr>
          <p:cNvPr id="14" name="Obrázok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300" y="1045287"/>
            <a:ext cx="4573425" cy="3047043"/>
          </a:xfrm>
          <a:prstGeom prst="rect">
            <a:avLst/>
          </a:prstGeom>
        </p:spPr>
      </p:pic>
    </p:spTree>
  </p:cSld>
  <p:clrMapOvr>
    <a:masterClrMapping/>
  </p:clrMapOvr>
  <p:transition advClick="0">
    <p:sndAc>
      <p:stSnd>
        <p:snd r:embed="rId4" name="New 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03" fill="hold"/>
                                        <p:tgtEl>
                                          <p:spTgt spid="143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3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3"/>
                  </p:tgtEl>
                </p:cond>
              </p:nextCondLst>
            </p:seq>
            <p:audio>
              <p:cMediaNode vol="28000">
                <p:cTn id="3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7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3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2612" fill="hold"/>
                                        <p:tgtEl>
                                          <p:spTgt spid="143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8"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8"/>
                </p:tgtEl>
              </p:cMediaNode>
            </p:audio>
          </p:childTnLst>
        </p:cTn>
      </p:par>
    </p:tnLst>
    <p:bldLst>
      <p:bldP spid="14338" grpId="0"/>
      <p:bldP spid="14339" grpId="0"/>
      <p:bldP spid="14340" grpId="0"/>
      <p:bldP spid="14341" grpId="0"/>
      <p:bldP spid="14341" grpId="1"/>
      <p:bldP spid="14342" grpId="0"/>
      <p:bldP spid="14342" grpId="1"/>
      <p:bldP spid="14346" grpId="0" animBg="1"/>
      <p:bldP spid="143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52400" y="194469"/>
            <a:ext cx="661590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400" dirty="0">
                <a:solidFill>
                  <a:schemeClr val="bg1"/>
                </a:solidFill>
              </a:rPr>
              <a:t>Najvyšší vrch Vysokých Tatier, Gerlachovský štít, dosahuje nadmorskú </a:t>
            </a:r>
            <a:r>
              <a:rPr lang="sk-SK" sz="2400" dirty="0" smtClean="0">
                <a:solidFill>
                  <a:schemeClr val="bg1"/>
                </a:solidFill>
              </a:rPr>
              <a:t>výšku ????? m n. m.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363" name="Text Box 3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684213" y="5084763"/>
            <a:ext cx="3382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 b="1" dirty="0" smtClean="0">
                <a:solidFill>
                  <a:schemeClr val="bg1"/>
                </a:solidFill>
              </a:rPr>
              <a:t>2754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5364" name="Text Box 4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5076825" y="6165850"/>
            <a:ext cx="3382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sz="2400" b="1" dirty="0">
                <a:solidFill>
                  <a:schemeClr val="bg1"/>
                </a:solidFill>
              </a:rPr>
              <a:t>2</a:t>
            </a:r>
            <a:r>
              <a:rPr lang="sk-SK" sz="2400" dirty="0">
                <a:solidFill>
                  <a:schemeClr val="bg1"/>
                </a:solidFill>
              </a:rPr>
              <a:t> </a:t>
            </a:r>
            <a:r>
              <a:rPr lang="sk-SK" sz="2400" b="1" dirty="0">
                <a:solidFill>
                  <a:schemeClr val="bg1"/>
                </a:solidFill>
              </a:rPr>
              <a:t>655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5365" name="Text Box 5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684213" y="6165850"/>
            <a:ext cx="3382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 b="1" dirty="0" smtClean="0">
                <a:solidFill>
                  <a:schemeClr val="bg1"/>
                </a:solidFill>
              </a:rPr>
              <a:t>2387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5366" name="Text Box 6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5076825" y="5084763"/>
            <a:ext cx="3382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 b="1" dirty="0" smtClean="0">
                <a:solidFill>
                  <a:schemeClr val="bg1"/>
                </a:solidFill>
              </a:rPr>
              <a:t>2634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5367" name="Oval 7">
            <a:hlinkClick r:id="" action="ppaction://noaction">
              <a:snd r:embed="rId6" name="5050.WAV"/>
            </a:hlinkClick>
          </p:cNvPr>
          <p:cNvSpPr>
            <a:spLocks noChangeArrowheads="1"/>
          </p:cNvSpPr>
          <p:nvPr/>
        </p:nvSpPr>
        <p:spPr bwMode="auto">
          <a:xfrm>
            <a:off x="2916238" y="4221163"/>
            <a:ext cx="1079500" cy="503237"/>
          </a:xfrm>
          <a:prstGeom prst="ellips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5368" name="Oval 8">
            <a:hlinkClick r:id="rId7" action="ppaction://hlinksldjump">
              <a:snd r:embed="rId8" name="light.wav"/>
            </a:hlinkClick>
          </p:cNvPr>
          <p:cNvSpPr>
            <a:spLocks noChangeArrowheads="1"/>
          </p:cNvSpPr>
          <p:nvPr/>
        </p:nvSpPr>
        <p:spPr bwMode="auto">
          <a:xfrm>
            <a:off x="4092575" y="4221163"/>
            <a:ext cx="1079500" cy="503237"/>
          </a:xfrm>
          <a:prstGeom prst="ellips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5369" name="Oval 9">
            <a:hlinkClick r:id="rId9" action="ppaction://hlinksldjump">
              <a:snd r:embed="rId10" name="ff1.wav"/>
            </a:hlinkClick>
          </p:cNvPr>
          <p:cNvSpPr>
            <a:spLocks noChangeArrowheads="1"/>
          </p:cNvSpPr>
          <p:nvPr/>
        </p:nvSpPr>
        <p:spPr bwMode="auto">
          <a:xfrm>
            <a:off x="5260975" y="4221163"/>
            <a:ext cx="1079500" cy="503237"/>
          </a:xfrm>
          <a:prstGeom prst="ellips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5370" name="AutoShape 10"/>
          <p:cNvSpPr>
            <a:spLocks noChangeArrowheads="1"/>
          </p:cNvSpPr>
          <p:nvPr/>
        </p:nvSpPr>
        <p:spPr bwMode="auto">
          <a:xfrm>
            <a:off x="6618288" y="1041400"/>
            <a:ext cx="2468562" cy="31908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pic>
        <p:nvPicPr>
          <p:cNvPr id="15371" name="Who Wants to Be a Millionaire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7024688"/>
            <a:ext cx="304800" cy="304800"/>
          </a:xfrm>
          <a:prstGeom prst="rect">
            <a:avLst/>
          </a:prstGeom>
          <a:noFill/>
        </p:spPr>
      </p:pic>
      <p:pic>
        <p:nvPicPr>
          <p:cNvPr id="15372" name="timesup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388938" cy="388938"/>
          </a:xfrm>
          <a:prstGeom prst="rect">
            <a:avLst/>
          </a:prstGeom>
          <a:noFill/>
        </p:spPr>
      </p:pic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1033463" y="7089775"/>
            <a:ext cx="225425" cy="203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pic>
        <p:nvPicPr>
          <p:cNvPr id="14" name="Obrázok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025465"/>
            <a:ext cx="4608512" cy="3058899"/>
          </a:xfrm>
          <a:prstGeom prst="rect">
            <a:avLst/>
          </a:prstGeom>
        </p:spPr>
      </p:pic>
    </p:spTree>
  </p:cSld>
  <p:clrMapOvr>
    <a:masterClrMapping/>
  </p:clrMapOvr>
  <p:transition advClick="0">
    <p:sndAc>
      <p:stSnd>
        <p:snd r:embed="rId4" name="New 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03" fill="hold"/>
                                        <p:tgtEl>
                                          <p:spTgt spid="153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53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7"/>
                  </p:tgtEl>
                </p:cond>
              </p:nextCondLst>
            </p:seq>
            <p:audio>
              <p:cMediaNode vol="28000">
                <p:cTn id="3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71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3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2612" fill="hold"/>
                                        <p:tgtEl>
                                          <p:spTgt spid="153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2"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72"/>
                </p:tgtEl>
              </p:cMediaNode>
            </p:audio>
          </p:childTnLst>
        </p:cTn>
      </p:par>
    </p:tnLst>
    <p:bldLst>
      <p:bldP spid="15362" grpId="0"/>
      <p:bldP spid="15363" grpId="0"/>
      <p:bldP spid="15364" grpId="0"/>
      <p:bldP spid="15365" grpId="0"/>
      <p:bldP spid="15365" grpId="1"/>
      <p:bldP spid="15366" grpId="0"/>
      <p:bldP spid="15366" grpId="1"/>
      <p:bldP spid="15370" grpId="0" animBg="1"/>
      <p:bldP spid="1537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14282" y="214290"/>
            <a:ext cx="226948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dirty="0" smtClean="0">
                <a:solidFill>
                  <a:schemeClr val="bg1"/>
                </a:solidFill>
              </a:rPr>
              <a:t>Rozlohou </a:t>
            </a:r>
            <a:r>
              <a:rPr lang="cs-CZ" sz="2400" dirty="0" err="1">
                <a:solidFill>
                  <a:schemeClr val="bg1"/>
                </a:solidFill>
              </a:rPr>
              <a:t>najväčšia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err="1">
                <a:solidFill>
                  <a:schemeClr val="bg1"/>
                </a:solidFill>
              </a:rPr>
              <a:t>umelá</a:t>
            </a:r>
            <a:r>
              <a:rPr lang="cs-CZ" sz="2400" dirty="0">
                <a:solidFill>
                  <a:schemeClr val="bg1"/>
                </a:solidFill>
              </a:rPr>
              <a:t> vodná nádrž na Slovensku (35,4 km²</a:t>
            </a:r>
            <a:r>
              <a:rPr lang="cs-CZ" sz="2400" dirty="0" smtClean="0">
                <a:solidFill>
                  <a:schemeClr val="bg1"/>
                </a:solidFill>
              </a:rPr>
              <a:t>) je: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6387" name="Text Box 3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684213" y="5084763"/>
            <a:ext cx="3382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 b="1" dirty="0" smtClean="0">
                <a:solidFill>
                  <a:schemeClr val="bg1"/>
                </a:solidFill>
              </a:rPr>
              <a:t>Oravská </a:t>
            </a:r>
            <a:r>
              <a:rPr lang="cs-CZ" sz="2400" b="1" dirty="0" err="1" smtClean="0">
                <a:solidFill>
                  <a:schemeClr val="bg1"/>
                </a:solidFill>
              </a:rPr>
              <a:t>priehrada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6388" name="Text Box 4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5076825" y="6165850"/>
            <a:ext cx="3382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 b="1" dirty="0" err="1" smtClean="0">
                <a:solidFill>
                  <a:schemeClr val="bg1"/>
                </a:solidFill>
              </a:rPr>
              <a:t>Sĺňava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6389" name="Text Box 5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684213" y="6165850"/>
            <a:ext cx="3382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 b="1" dirty="0" smtClean="0">
                <a:solidFill>
                  <a:schemeClr val="bg1"/>
                </a:solidFill>
              </a:rPr>
              <a:t>Liptovská </a:t>
            </a:r>
            <a:r>
              <a:rPr lang="cs-CZ" sz="2400" b="1" dirty="0" err="1" smtClean="0">
                <a:solidFill>
                  <a:schemeClr val="bg1"/>
                </a:solidFill>
              </a:rPr>
              <a:t>Mara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6390" name="Text Box 6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5076825" y="5084763"/>
            <a:ext cx="3382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 b="1" dirty="0" err="1" smtClean="0">
                <a:solidFill>
                  <a:schemeClr val="bg1"/>
                </a:solidFill>
              </a:rPr>
              <a:t>Domaša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6391" name="Oval 7">
            <a:hlinkClick r:id="" action="ppaction://noaction">
              <a:snd r:embed="rId6" name="5050.WAV"/>
            </a:hlinkClick>
          </p:cNvPr>
          <p:cNvSpPr>
            <a:spLocks noChangeArrowheads="1"/>
          </p:cNvSpPr>
          <p:nvPr/>
        </p:nvSpPr>
        <p:spPr bwMode="auto">
          <a:xfrm>
            <a:off x="2916238" y="4221163"/>
            <a:ext cx="1079500" cy="503237"/>
          </a:xfrm>
          <a:prstGeom prst="ellips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6392" name="Oval 8">
            <a:hlinkClick r:id="rId7" action="ppaction://hlinksldjump">
              <a:snd r:embed="rId8" name="light.wav"/>
            </a:hlinkClick>
          </p:cNvPr>
          <p:cNvSpPr>
            <a:spLocks noChangeArrowheads="1"/>
          </p:cNvSpPr>
          <p:nvPr/>
        </p:nvSpPr>
        <p:spPr bwMode="auto">
          <a:xfrm>
            <a:off x="4092575" y="4221163"/>
            <a:ext cx="1079500" cy="503237"/>
          </a:xfrm>
          <a:prstGeom prst="ellips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6393" name="Oval 9">
            <a:hlinkClick r:id="rId9" action="ppaction://hlinksldjump">
              <a:snd r:embed="rId10" name="ff1.wav"/>
            </a:hlinkClick>
          </p:cNvPr>
          <p:cNvSpPr>
            <a:spLocks noChangeArrowheads="1"/>
          </p:cNvSpPr>
          <p:nvPr/>
        </p:nvSpPr>
        <p:spPr bwMode="auto">
          <a:xfrm>
            <a:off x="5260975" y="4221163"/>
            <a:ext cx="1079500" cy="503237"/>
          </a:xfrm>
          <a:prstGeom prst="ellips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6394" name="AutoShape 10"/>
          <p:cNvSpPr>
            <a:spLocks noChangeArrowheads="1"/>
          </p:cNvSpPr>
          <p:nvPr/>
        </p:nvSpPr>
        <p:spPr bwMode="auto">
          <a:xfrm>
            <a:off x="6618288" y="708025"/>
            <a:ext cx="2468562" cy="31908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pic>
        <p:nvPicPr>
          <p:cNvPr id="16395" name="Who Wants to Be a Millionaire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7024688"/>
            <a:ext cx="304800" cy="304800"/>
          </a:xfrm>
          <a:prstGeom prst="rect">
            <a:avLst/>
          </a:prstGeom>
          <a:noFill/>
        </p:spPr>
      </p:pic>
      <p:pic>
        <p:nvPicPr>
          <p:cNvPr id="16396" name="timesup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388938" cy="388938"/>
          </a:xfrm>
          <a:prstGeom prst="rect">
            <a:avLst/>
          </a:prstGeom>
          <a:noFill/>
        </p:spPr>
      </p:pic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1033463" y="7089775"/>
            <a:ext cx="225425" cy="203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pic>
        <p:nvPicPr>
          <p:cNvPr id="14" name="Obrázok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319" y="29411"/>
            <a:ext cx="3537809" cy="3537809"/>
          </a:xfrm>
          <a:prstGeom prst="rect">
            <a:avLst/>
          </a:prstGeom>
        </p:spPr>
      </p:pic>
    </p:spTree>
  </p:cSld>
  <p:clrMapOvr>
    <a:masterClrMapping/>
  </p:clrMapOvr>
  <p:transition advClick="0">
    <p:sndAc>
      <p:stSnd>
        <p:snd r:embed="rId4" name="New 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03" fill="hold"/>
                                        <p:tgtEl>
                                          <p:spTgt spid="163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63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1"/>
                  </p:tgtEl>
                </p:cond>
              </p:nextCondLst>
            </p:seq>
            <p:audio>
              <p:cMediaNode vol="28000">
                <p:cTn id="3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95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2612" fill="hold"/>
                                        <p:tgtEl>
                                          <p:spTgt spid="163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6"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96"/>
                </p:tgtEl>
              </p:cMediaNode>
            </p:audio>
          </p:childTnLst>
        </p:cTn>
      </p:par>
    </p:tnLst>
    <p:bldLst>
      <p:bldP spid="16386" grpId="0"/>
      <p:bldP spid="16387" grpId="0"/>
      <p:bldP spid="16388" grpId="0"/>
      <p:bldP spid="16388" grpId="1"/>
      <p:bldP spid="16389" grpId="0"/>
      <p:bldP spid="16389" grpId="1"/>
      <p:bldP spid="16390" grpId="0"/>
      <p:bldP spid="16394" grpId="0" animBg="1"/>
      <p:bldP spid="1639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0" y="214290"/>
            <a:ext cx="3250413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400" dirty="0" err="1">
                <a:solidFill>
                  <a:schemeClr val="bg1"/>
                </a:solidFill>
              </a:rPr>
              <a:t>Laugaricio</a:t>
            </a:r>
            <a:r>
              <a:rPr lang="sk-SK" sz="2400" dirty="0">
                <a:solidFill>
                  <a:schemeClr val="bg1"/>
                </a:solidFill>
              </a:rPr>
              <a:t> </a:t>
            </a:r>
            <a:r>
              <a:rPr lang="sk-SK" sz="2400" dirty="0" smtClean="0">
                <a:solidFill>
                  <a:schemeClr val="bg1"/>
                </a:solidFill>
              </a:rPr>
              <a:t>dnešný ????? </a:t>
            </a:r>
            <a:r>
              <a:rPr lang="sk-SK" sz="2400" dirty="0">
                <a:solidFill>
                  <a:schemeClr val="bg1"/>
                </a:solidFill>
              </a:rPr>
              <a:t>je najsevernejším miestom v strednej Európe, kde sa </a:t>
            </a:r>
            <a:r>
              <a:rPr lang="sk-SK" sz="2400" dirty="0" smtClean="0">
                <a:solidFill>
                  <a:schemeClr val="bg1"/>
                </a:solidFill>
              </a:rPr>
              <a:t>zdržiavali rímske </a:t>
            </a:r>
            <a:r>
              <a:rPr lang="sk-SK" sz="2400" dirty="0">
                <a:solidFill>
                  <a:schemeClr val="bg1"/>
                </a:solidFill>
              </a:rPr>
              <a:t>légie, o čom svedčí rímsky nápis na 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>
                <a:solidFill>
                  <a:schemeClr val="bg1"/>
                </a:solidFill>
              </a:rPr>
              <a:t>hradnej sklade z roku 179 n. l.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7411" name="Text Box 3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684213" y="5084763"/>
            <a:ext cx="33829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sz="2400" b="1" dirty="0" smtClean="0">
                <a:solidFill>
                  <a:schemeClr val="bg1"/>
                </a:solidFill>
              </a:rPr>
              <a:t>Senec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7412" name="Text Box 4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5076825" y="6165850"/>
            <a:ext cx="33829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sz="2400" b="1" dirty="0" smtClean="0">
                <a:solidFill>
                  <a:schemeClr val="bg1"/>
                </a:solidFill>
              </a:rPr>
              <a:t>Bardejov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7413" name="Text Box 5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684213" y="6165850"/>
            <a:ext cx="3382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sz="2400" b="1" dirty="0" smtClean="0">
                <a:solidFill>
                  <a:schemeClr val="bg1"/>
                </a:solidFill>
              </a:rPr>
              <a:t>Svidník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7414" name="Text Box 6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5076825" y="5084763"/>
            <a:ext cx="33829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sz="2400" b="1" dirty="0" smtClean="0">
                <a:solidFill>
                  <a:schemeClr val="bg1"/>
                </a:solidFill>
              </a:rPr>
              <a:t>Trenčín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7415" name="Oval 7">
            <a:hlinkClick r:id="" action="ppaction://noaction">
              <a:snd r:embed="rId6" name="5050.WAV"/>
            </a:hlinkClick>
          </p:cNvPr>
          <p:cNvSpPr>
            <a:spLocks noChangeArrowheads="1"/>
          </p:cNvSpPr>
          <p:nvPr/>
        </p:nvSpPr>
        <p:spPr bwMode="auto">
          <a:xfrm>
            <a:off x="2916238" y="4221163"/>
            <a:ext cx="1079500" cy="503237"/>
          </a:xfrm>
          <a:prstGeom prst="ellips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7416" name="Oval 8">
            <a:hlinkClick r:id="rId7" action="ppaction://hlinksldjump">
              <a:snd r:embed="rId8" name="light.wav"/>
            </a:hlinkClick>
          </p:cNvPr>
          <p:cNvSpPr>
            <a:spLocks noChangeArrowheads="1"/>
          </p:cNvSpPr>
          <p:nvPr/>
        </p:nvSpPr>
        <p:spPr bwMode="auto">
          <a:xfrm>
            <a:off x="4092575" y="4221163"/>
            <a:ext cx="1079500" cy="503237"/>
          </a:xfrm>
          <a:prstGeom prst="ellips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7417" name="Oval 9">
            <a:hlinkClick r:id="rId9" action="ppaction://hlinksldjump">
              <a:snd r:embed="rId10" name="ff1.wav"/>
            </a:hlinkClick>
          </p:cNvPr>
          <p:cNvSpPr>
            <a:spLocks noChangeArrowheads="1"/>
          </p:cNvSpPr>
          <p:nvPr/>
        </p:nvSpPr>
        <p:spPr bwMode="auto">
          <a:xfrm>
            <a:off x="5260975" y="4221163"/>
            <a:ext cx="1079500" cy="503237"/>
          </a:xfrm>
          <a:prstGeom prst="ellips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7418" name="AutoShape 10"/>
          <p:cNvSpPr>
            <a:spLocks noChangeArrowheads="1"/>
          </p:cNvSpPr>
          <p:nvPr/>
        </p:nvSpPr>
        <p:spPr bwMode="auto">
          <a:xfrm>
            <a:off x="6618288" y="406400"/>
            <a:ext cx="2468562" cy="31908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pic>
        <p:nvPicPr>
          <p:cNvPr id="17419" name="Who Wants to Be a Millionaire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7024688"/>
            <a:ext cx="304800" cy="304800"/>
          </a:xfrm>
          <a:prstGeom prst="rect">
            <a:avLst/>
          </a:prstGeom>
          <a:noFill/>
        </p:spPr>
      </p:pic>
      <p:pic>
        <p:nvPicPr>
          <p:cNvPr id="17420" name="timesup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388938" cy="388938"/>
          </a:xfrm>
          <a:prstGeom prst="rect">
            <a:avLst/>
          </a:prstGeom>
          <a:noFill/>
        </p:spPr>
      </p:pic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1033463" y="7089775"/>
            <a:ext cx="225425" cy="203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pic>
        <p:nvPicPr>
          <p:cNvPr id="17422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6238" y="194469"/>
            <a:ext cx="3667264" cy="2750448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sndAc>
      <p:stSnd>
        <p:snd r:embed="rId4" name="New 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03" fill="hold"/>
                                        <p:tgtEl>
                                          <p:spTgt spid="174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2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4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5"/>
                  </p:tgtEl>
                </p:cond>
              </p:nextCondLst>
            </p:seq>
            <p:audio>
              <p:cMediaNode vol="28000">
                <p:cTn id="3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19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4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2612" fill="hold"/>
                                        <p:tgtEl>
                                          <p:spTgt spid="174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0"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20"/>
                </p:tgtEl>
              </p:cMediaNode>
            </p:audio>
          </p:childTnLst>
        </p:cTn>
      </p:par>
    </p:tnLst>
    <p:bldLst>
      <p:bldP spid="17410" grpId="0"/>
      <p:bldP spid="17411" grpId="0"/>
      <p:bldP spid="17411" grpId="1"/>
      <p:bldP spid="17412" grpId="0"/>
      <p:bldP spid="17413" grpId="0"/>
      <p:bldP spid="17413" grpId="1"/>
      <p:bldP spid="17414" grpId="0"/>
      <p:bldP spid="17418" grpId="0" animBg="1"/>
      <p:bldP spid="174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94469" y="388938"/>
            <a:ext cx="238286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400" dirty="0" smtClean="0">
                <a:solidFill>
                  <a:schemeClr val="bg1"/>
                </a:solidFill>
              </a:rPr>
              <a:t>Ktorá hláska sa </a:t>
            </a:r>
            <a:r>
              <a:rPr lang="sk-SK" sz="2400" dirty="0">
                <a:solidFill>
                  <a:schemeClr val="bg1"/>
                </a:solidFill>
              </a:rPr>
              <a:t>vyskytuje v slovenčine len v cudzích a </a:t>
            </a:r>
            <a:r>
              <a:rPr lang="sk-SK" sz="2400">
                <a:solidFill>
                  <a:schemeClr val="bg1"/>
                </a:solidFill>
              </a:rPr>
              <a:t>prevzatých </a:t>
            </a:r>
            <a:r>
              <a:rPr lang="sk-SK" sz="2400" smtClean="0">
                <a:solidFill>
                  <a:schemeClr val="bg1"/>
                </a:solidFill>
              </a:rPr>
              <a:t>slovách?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8435" name="Text Box 3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684213" y="5084763"/>
            <a:ext cx="3382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sz="2400" b="1" dirty="0" smtClean="0">
                <a:solidFill>
                  <a:schemeClr val="bg1"/>
                </a:solidFill>
              </a:rPr>
              <a:t>ä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8436" name="Text Box 4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5076825" y="6165850"/>
            <a:ext cx="3382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sz="2400" b="1" dirty="0">
                <a:solidFill>
                  <a:schemeClr val="bg1"/>
                </a:solidFill>
              </a:rPr>
              <a:t>ů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8437" name="Text Box 5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684213" y="6165850"/>
            <a:ext cx="3382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sz="2400" b="1" dirty="0">
                <a:solidFill>
                  <a:schemeClr val="bg1"/>
                </a:solidFill>
              </a:rPr>
              <a:t>ó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8438" name="Text Box 6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5076825" y="5084763"/>
            <a:ext cx="3382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sz="2400" b="1" dirty="0" smtClean="0">
                <a:solidFill>
                  <a:schemeClr val="bg1"/>
                </a:solidFill>
              </a:rPr>
              <a:t>ô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8439" name="Oval 7">
            <a:hlinkClick r:id="" action="ppaction://noaction">
              <a:snd r:embed="rId7" name="5050.WAV"/>
            </a:hlinkClick>
          </p:cNvPr>
          <p:cNvSpPr>
            <a:spLocks noChangeArrowheads="1"/>
          </p:cNvSpPr>
          <p:nvPr/>
        </p:nvSpPr>
        <p:spPr bwMode="auto">
          <a:xfrm>
            <a:off x="2916238" y="4221163"/>
            <a:ext cx="1079500" cy="503237"/>
          </a:xfrm>
          <a:prstGeom prst="ellips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8440" name="Oval 8">
            <a:hlinkClick r:id="rId8" action="ppaction://hlinksldjump">
              <a:snd r:embed="rId9" name="light.wav"/>
            </a:hlinkClick>
          </p:cNvPr>
          <p:cNvSpPr>
            <a:spLocks noChangeArrowheads="1"/>
          </p:cNvSpPr>
          <p:nvPr/>
        </p:nvSpPr>
        <p:spPr bwMode="auto">
          <a:xfrm>
            <a:off x="4092575" y="4221163"/>
            <a:ext cx="1079500" cy="503237"/>
          </a:xfrm>
          <a:prstGeom prst="ellips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8441" name="Oval 9">
            <a:hlinkClick r:id="rId10" action="ppaction://hlinksldjump">
              <a:snd r:embed="rId11" name="ff1.wav"/>
            </a:hlinkClick>
          </p:cNvPr>
          <p:cNvSpPr>
            <a:spLocks noChangeArrowheads="1"/>
          </p:cNvSpPr>
          <p:nvPr/>
        </p:nvSpPr>
        <p:spPr bwMode="auto">
          <a:xfrm>
            <a:off x="5260975" y="4221163"/>
            <a:ext cx="1079500" cy="503237"/>
          </a:xfrm>
          <a:prstGeom prst="ellips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8442" name="AutoShape 10"/>
          <p:cNvSpPr>
            <a:spLocks noChangeArrowheads="1"/>
          </p:cNvSpPr>
          <p:nvPr/>
        </p:nvSpPr>
        <p:spPr bwMode="auto">
          <a:xfrm>
            <a:off x="6618288" y="93663"/>
            <a:ext cx="2468562" cy="319087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pic>
        <p:nvPicPr>
          <p:cNvPr id="18443" name="Who Wants to Be a Millionaire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7024688"/>
            <a:ext cx="304800" cy="304800"/>
          </a:xfrm>
          <a:prstGeom prst="rect">
            <a:avLst/>
          </a:prstGeom>
          <a:noFill/>
        </p:spPr>
      </p:pic>
      <p:pic>
        <p:nvPicPr>
          <p:cNvPr id="18444" name="timesup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388938" cy="388938"/>
          </a:xfrm>
          <a:prstGeom prst="rect">
            <a:avLst/>
          </a:prstGeom>
          <a:noFill/>
        </p:spPr>
      </p:pic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1033463" y="7089775"/>
            <a:ext cx="225425" cy="203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pic>
        <p:nvPicPr>
          <p:cNvPr id="14" name="Obrázok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377" y="19048"/>
            <a:ext cx="2591866" cy="3597758"/>
          </a:xfrm>
          <a:prstGeom prst="rect">
            <a:avLst/>
          </a:prstGeom>
        </p:spPr>
      </p:pic>
    </p:spTree>
  </p:cSld>
  <p:clrMapOvr>
    <a:masterClrMapping/>
  </p:clrMapOvr>
  <p:transition advClick="0">
    <p:sndAc>
      <p:stSnd>
        <p:snd r:embed="rId4" name="New 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03" fill="hold"/>
                                        <p:tgtEl>
                                          <p:spTgt spid="184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9"/>
                  </p:tgtEl>
                </p:cond>
              </p:nextCondLst>
            </p:seq>
            <p:audio>
              <p:cMediaNode vol="28000">
                <p:cTn id="3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43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2612" fill="hold"/>
                                        <p:tgtEl>
                                          <p:spTgt spid="184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4"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44"/>
                </p:tgtEl>
              </p:cMediaNode>
            </p:audio>
          </p:childTnLst>
        </p:cTn>
      </p:par>
    </p:tnLst>
    <p:bldLst>
      <p:bldP spid="18434" grpId="0"/>
      <p:bldP spid="18435" grpId="0"/>
      <p:bldP spid="18435" grpId="1"/>
      <p:bldP spid="18436" grpId="0"/>
      <p:bldP spid="18436" grpId="1"/>
      <p:bldP spid="18437" grpId="0"/>
      <p:bldP spid="18438" grpId="0"/>
      <p:bldP spid="18442" grpId="0" animBg="1"/>
      <p:bldP spid="1844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714412" y="500042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smtClean="0"/>
              <a:t>MYSLÍM ,ŽE SPRÁVNA ODPOVEĎ JE: </a:t>
            </a:r>
            <a:r>
              <a:rPr lang="en-GB" smtClean="0">
                <a:solidFill>
                  <a:schemeClr val="accent2"/>
                </a:solidFill>
              </a:rPr>
              <a:t>A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en-GB" sz="27700"/>
              <a:t>A</a:t>
            </a:r>
            <a:endParaRPr lang="en-US" sz="27700"/>
          </a:p>
        </p:txBody>
      </p:sp>
      <p:sp>
        <p:nvSpPr>
          <p:cNvPr id="19460" name="AutoShape 4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 rot="16200000">
            <a:off x="7562057" y="5357019"/>
            <a:ext cx="1320800" cy="1290637"/>
          </a:xfrm>
          <a:prstGeom prst="actionButtonReturn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892175" y="-344488"/>
            <a:ext cx="452438" cy="1285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GLO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38" presetClass="entr" presetSubtype="0" accel="50000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DE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4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  <p:bldP spid="19458" grpId="1" animBg="1"/>
      <p:bldP spid="19459" grpId="0" build="p"/>
      <p:bldP spid="1946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571536" y="642918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smtClean="0"/>
              <a:t>MYSLÍM ,ŽE SPRÁVNA ODPOVEĎ JE: </a:t>
            </a:r>
            <a:r>
              <a:rPr lang="en-GB" smtClean="0">
                <a:solidFill>
                  <a:schemeClr val="accent2"/>
                </a:solidFill>
              </a:rPr>
              <a:t>B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en-GB" sz="27700"/>
              <a:t>B</a:t>
            </a:r>
            <a:endParaRPr lang="en-US" sz="27700"/>
          </a:p>
        </p:txBody>
      </p:sp>
      <p:sp>
        <p:nvSpPr>
          <p:cNvPr id="20484" name="AutoShape 4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 rot="16200000">
            <a:off x="7562057" y="5357019"/>
            <a:ext cx="1320800" cy="1290637"/>
          </a:xfrm>
          <a:prstGeom prst="actionButtonReturn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500098" y="57148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smtClean="0"/>
              <a:t>MYSLÍM ,ŽE SPRÁVNA ODPOVEĎ JE: </a:t>
            </a:r>
            <a:r>
              <a:rPr lang="en-GB" smtClean="0">
                <a:solidFill>
                  <a:schemeClr val="accent2"/>
                </a:solidFill>
              </a:rPr>
              <a:t>C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en-GB" sz="27700"/>
              <a:t>C</a:t>
            </a:r>
            <a:endParaRPr lang="en-US" sz="27700"/>
          </a:p>
        </p:txBody>
      </p:sp>
      <p:sp>
        <p:nvSpPr>
          <p:cNvPr id="21508" name="AutoShape 4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 rot="16200000">
            <a:off x="7562057" y="5357019"/>
            <a:ext cx="1320800" cy="1290637"/>
          </a:xfrm>
          <a:prstGeom prst="actionButtonReturn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14282" y="0"/>
            <a:ext cx="65722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k-SK" sz="2800" b="1" dirty="0" smtClean="0">
                <a:solidFill>
                  <a:schemeClr val="bg1"/>
                </a:solidFill>
              </a:rPr>
              <a:t>Hlavným mestom Slovenska je: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099" name="Text Box 3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684213" y="5084763"/>
            <a:ext cx="33829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sz="3200" b="1" dirty="0" smtClean="0">
                <a:solidFill>
                  <a:schemeClr val="bg1"/>
                </a:solidFill>
              </a:rPr>
              <a:t>Košice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100" name="Text Box 4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5076825" y="6165850"/>
            <a:ext cx="33829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sz="3200" b="1" dirty="0">
                <a:solidFill>
                  <a:schemeClr val="bg1"/>
                </a:solidFill>
              </a:rPr>
              <a:t>Ž</a:t>
            </a:r>
            <a:r>
              <a:rPr lang="sk-SK" sz="3200" b="1" dirty="0" smtClean="0">
                <a:solidFill>
                  <a:schemeClr val="bg1"/>
                </a:solidFill>
              </a:rPr>
              <a:t>ilina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101" name="Text Box 5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684213" y="6165850"/>
            <a:ext cx="33829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sz="3200" b="1" dirty="0" smtClean="0">
                <a:solidFill>
                  <a:schemeClr val="bg1"/>
                </a:solidFill>
              </a:rPr>
              <a:t>Bratislava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102" name="Text Box 6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5076825" y="5084763"/>
            <a:ext cx="33829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sz="3200" b="1" dirty="0" smtClean="0">
                <a:solidFill>
                  <a:schemeClr val="bg1"/>
                </a:solidFill>
              </a:rPr>
              <a:t>Trnava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103" name="Oval 7">
            <a:hlinkClick r:id="" action="ppaction://noaction">
              <a:snd r:embed="rId6" name="5050.WAV"/>
            </a:hlinkClick>
          </p:cNvPr>
          <p:cNvSpPr>
            <a:spLocks noChangeArrowheads="1"/>
          </p:cNvSpPr>
          <p:nvPr/>
        </p:nvSpPr>
        <p:spPr bwMode="auto">
          <a:xfrm>
            <a:off x="2916238" y="4221163"/>
            <a:ext cx="1079500" cy="503237"/>
          </a:xfrm>
          <a:prstGeom prst="ellips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4104" name="Oval 8">
            <a:hlinkClick r:id="rId7" action="ppaction://hlinksldjump">
              <a:snd r:embed="rId8" name="light.wav"/>
            </a:hlinkClick>
          </p:cNvPr>
          <p:cNvSpPr>
            <a:spLocks noChangeArrowheads="1"/>
          </p:cNvSpPr>
          <p:nvPr/>
        </p:nvSpPr>
        <p:spPr bwMode="auto">
          <a:xfrm>
            <a:off x="4092575" y="4221163"/>
            <a:ext cx="1079500" cy="503237"/>
          </a:xfrm>
          <a:prstGeom prst="ellips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4105" name="Oval 9">
            <a:hlinkClick r:id="rId9" action="ppaction://hlinksldjump">
              <a:snd r:embed="rId10" name="ff1.wav"/>
            </a:hlinkClick>
          </p:cNvPr>
          <p:cNvSpPr>
            <a:spLocks noChangeArrowheads="1"/>
          </p:cNvSpPr>
          <p:nvPr/>
        </p:nvSpPr>
        <p:spPr bwMode="auto">
          <a:xfrm>
            <a:off x="5260975" y="4221163"/>
            <a:ext cx="1079500" cy="503237"/>
          </a:xfrm>
          <a:prstGeom prst="ellips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4106" name="AutoShape 10"/>
          <p:cNvSpPr>
            <a:spLocks noChangeArrowheads="1"/>
          </p:cNvSpPr>
          <p:nvPr/>
        </p:nvSpPr>
        <p:spPr bwMode="auto">
          <a:xfrm>
            <a:off x="6653213" y="4364038"/>
            <a:ext cx="2468562" cy="319087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pic>
        <p:nvPicPr>
          <p:cNvPr id="4107" name="Who Wants to Be a Millionaire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7024688"/>
            <a:ext cx="304800" cy="304800"/>
          </a:xfrm>
          <a:prstGeom prst="rect">
            <a:avLst/>
          </a:prstGeom>
          <a:noFill/>
        </p:spPr>
      </p:pic>
      <p:pic>
        <p:nvPicPr>
          <p:cNvPr id="4108" name="timesup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90550" y="7007225"/>
            <a:ext cx="304800" cy="304800"/>
          </a:xfrm>
          <a:prstGeom prst="rect">
            <a:avLst/>
          </a:prstGeom>
          <a:noFill/>
        </p:spPr>
      </p:pic>
      <p:pic>
        <p:nvPicPr>
          <p:cNvPr id="4109" name="timesup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388938" cy="388938"/>
          </a:xfrm>
          <a:prstGeom prst="rect">
            <a:avLst/>
          </a:prstGeom>
          <a:noFill/>
        </p:spPr>
      </p:pic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636588" y="7380288"/>
            <a:ext cx="225425" cy="203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pic>
        <p:nvPicPr>
          <p:cNvPr id="15" name="Obrázok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83" y="499082"/>
            <a:ext cx="4675037" cy="3506278"/>
          </a:xfrm>
          <a:prstGeom prst="rect">
            <a:avLst/>
          </a:prstGeom>
        </p:spPr>
      </p:pic>
    </p:spTree>
  </p:cSld>
  <p:clrMapOvr>
    <a:masterClrMapping/>
  </p:clrMapOvr>
  <p:transition advClick="0">
    <p:sndAc>
      <p:stSnd>
        <p:snd r:embed="rId4" name="New 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03" fill="hold"/>
                                        <p:tgtEl>
                                          <p:spTgt spid="4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3"/>
                  </p:tgtEl>
                </p:cond>
              </p:nextCondLst>
            </p:seq>
            <p:audio>
              <p:cMediaNode vol="9000">
                <p:cTn id="3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7"/>
                </p:tgtEl>
              </p:cMediaNode>
            </p:audio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8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612" fill="hold"/>
                                        <p:tgtEl>
                                          <p:spTgt spid="41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9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9"/>
                </p:tgtEl>
              </p:cMediaNode>
            </p:audio>
          </p:childTnLst>
        </p:cTn>
      </p:par>
    </p:tnLst>
    <p:bldLst>
      <p:bldP spid="4098" grpId="0"/>
      <p:bldP spid="4099" grpId="0"/>
      <p:bldP spid="4100" grpId="0"/>
      <p:bldP spid="4100" grpId="1"/>
      <p:bldP spid="4101" grpId="0"/>
      <p:bldP spid="4102" grpId="0"/>
      <p:bldP spid="4102" grpId="1"/>
      <p:bldP spid="4106" grpId="0" animBg="1"/>
      <p:bldP spid="41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928726" y="357166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smtClean="0"/>
              <a:t>MYSLÍM ,ŽE SPRÁVNA ODPOVEĎ JE: </a:t>
            </a:r>
            <a:r>
              <a:rPr lang="en-GB" smtClean="0">
                <a:solidFill>
                  <a:schemeClr val="accent2"/>
                </a:solidFill>
              </a:rPr>
              <a:t>D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en-GB" sz="27700"/>
              <a:t>D</a:t>
            </a:r>
            <a:endParaRPr lang="en-US" sz="27700"/>
          </a:p>
        </p:txBody>
      </p:sp>
      <p:sp>
        <p:nvSpPr>
          <p:cNvPr id="22532" name="AutoShape 4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 rot="16200000">
            <a:off x="7562057" y="5357019"/>
            <a:ext cx="1320800" cy="1290637"/>
          </a:xfrm>
          <a:prstGeom prst="actionButtonReturn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714412" y="357166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k-SK" sz="3600" smtClean="0"/>
              <a:t>Myslím,že správna odpoveď je:</a:t>
            </a:r>
            <a:endParaRPr lang="en-US" sz="3600">
              <a:solidFill>
                <a:schemeClr val="accent2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-642974" y="1571612"/>
            <a:ext cx="82296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sk-SK" sz="9600" smtClean="0"/>
              <a:t>Nie som si príliš istý!</a:t>
            </a:r>
            <a:endParaRPr lang="en-US" sz="15600"/>
          </a:p>
        </p:txBody>
      </p:sp>
      <p:sp>
        <p:nvSpPr>
          <p:cNvPr id="23556" name="AutoShape 4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 rot="16200000">
            <a:off x="7562057" y="5357019"/>
            <a:ext cx="1320800" cy="1290637"/>
          </a:xfrm>
          <a:prstGeom prst="actionButtonReturn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3555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/>
      <p:bldP spid="23555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325438" y="0"/>
            <a:ext cx="8578850" cy="6524625"/>
          </a:xfrm>
          <a:prstGeom prst="rect">
            <a:avLst/>
          </a:prstGeom>
          <a:solidFill>
            <a:schemeClr val="accent2"/>
          </a:solidFill>
          <a:ln w="38100" cmpd="dbl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  <a:latin typeface="Arial Black" pitchFamily="34" charset="0"/>
              </a:rPr>
              <a:t>A            B            C            D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816100" y="1444625"/>
            <a:ext cx="885825" cy="4456113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3519488" y="1423988"/>
            <a:ext cx="885825" cy="4497387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5207000" y="1449388"/>
            <a:ext cx="885825" cy="4440237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6848475" y="1419225"/>
            <a:ext cx="885825" cy="4452938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1270000" y="-354013"/>
            <a:ext cx="1860550" cy="6261101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4562475" y="-363538"/>
            <a:ext cx="1860550" cy="6261101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2992438" y="-288925"/>
            <a:ext cx="1860550" cy="62611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6305550" y="-361950"/>
            <a:ext cx="1860550" cy="62611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458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23863" y="414338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>
                <a:solidFill>
                  <a:schemeClr val="accent2"/>
                </a:solidFill>
              </a:rPr>
              <a:t>Audience A</a:t>
            </a: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365125" y="7046913"/>
            <a:ext cx="236538" cy="3540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4589" name="AutoShape 13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 rot="16200000">
            <a:off x="7562057" y="5357019"/>
            <a:ext cx="1320800" cy="1290637"/>
          </a:xfrm>
          <a:prstGeom prst="actionButtonReturn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33727E-6 C 0.00573 -0.07495 -0.00729 -0.15753 0.00712 -0.23202 C 0.00747 -0.23873 0.00764 -0.24567 0.00816 -0.25237 C 0.00851 -0.25608 0.00938 -0.26718 0.00938 -0.26348 C 0.00938 -0.23664 0.00591 -0.21004 0.00591 -0.18344 C 0.00591 -0.18182 0.00677 -0.18668 0.00712 -0.1883 C 0.01025 -0.22554 0.00643 -0.17026 0.01059 -0.1536 C 0.0408 -0.16771 0.01355 -0.24844 0.0165 -0.2917 C 0.01615 -0.3183 0.01667 -0.3449 0.01528 -0.3715 C 0.01511 -0.37474 0.0132 -0.36549 0.01285 -0.36225 C 0.01129 -0.35022 0.01198 -0.35693 0.01059 -0.3419 C 0.00973 -0.2998 0.00799 -0.25816 0.00469 -0.21629 C 0.00504 -0.16147 0.00504 -0.10664 0.00591 -0.05182 C 0.00591 -0.04974 0.00712 -0.05598 0.00712 -0.05806 C 0.00712 -0.08513 0.00695 -0.11243 0.00591 -0.13949 C 0.00573 -0.14504 0.0033 -0.1499 0.00226 -0.15522 C 0.00052 -0.21768 0.00122 -0.27898 0.00122 -0.3419 " pathEditMode="relative" ptsTypes="ffffffffffffffffA">
                                      <p:cBhvr>
                                        <p:cTn id="10" dur="3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rap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07495E-6 C -0.00504 -0.01573 -0.00833 -0.03609 -0.01771 -0.04858 C -0.02274 -0.07171 -0.02379 -0.09577 -0.0283 -0.11913 C -0.03004 -0.14897 -0.03021 -0.14226 -0.0283 -0.18182 C -0.02761 -0.19732 -0.02292 -0.21328 -0.02118 -0.22878 C -0.01858 -0.27481 -0.02101 -0.32108 -0.01649 -0.36688 C -0.01441 -0.33796 -0.01563 -0.30835 -0.00833 -0.28059 C -0.00799 -0.27065 -0.00764 -0.2607 -0.00712 -0.25075 C -0.00417 -0.19223 -0.00556 -0.27874 -0.00469 -0.31668 C -0.00434 -0.33334 -0.00313 -0.35022 -0.00243 -0.36688 C -0.00139 -0.32293 0.00087 -0.27921 0.00347 -0.23526 C 0.00417 -0.127 0.00382 -0.08328 0.00694 2.07495E-6 C 0.01233 -0.02082 0.00937 -0.00625 0.00937 -0.04557 " pathEditMode="relative" ptsTypes="ffffffffffffA">
                                      <p:cBhvr>
                                        <p:cTn id="12" dur="3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E-6 3.58316E-6 C -0.00052 -0.01758 -0.00278 -0.06662 5.E-6 -0.08305 C 0.00069 -0.08675 0.00469 -0.07379 0.00469 -0.07379 C 0.00504 -0.06292 0.00539 -0.05182 0.00591 -0.04095 C 0.00626 -0.0347 0.00331 -0.02568 0.00713 -0.02198 C 0.01042 -0.01897 0.00869 -0.03239 0.00938 -0.03771 C 0.00834 -0.04419 0.00643 -0.065 0.01181 -0.04395 C 0.01216 -0.03979 0.01251 -0.03563 0.01303 -0.03146 C 0.0132 -0.02984 0.0139 -0.02522 0.01407 -0.02684 C 0.01876 -0.05668 0.01181 -0.03678 0.01772 -0.05182 C 0.02084 -0.04326 0.0198 -0.03748 0.02588 -0.04557 C 0.02952 -0.05968 0.02813 -0.05668 0.03056 -0.04557 C 0.03022 -0.04303 0.02952 -0.03493 0.02952 -0.03771 C 0.02952 -0.06385 0.03056 -0.08999 0.03056 -0.11613 C 0.03056 -0.13764 0.03317 -0.16401 0.02362 -0.18344 C 0.0139 -0.2459 0.01824 -0.21536 0.02362 -0.36225 C 0.02379 -0.36595 0.02692 -0.35601 0.02831 -0.35277 C 0.03074 -0.34698 0.03247 -0.33866 0.03421 -0.33241 C 0.0356 -0.26718 0.03629 -0.26649 0.03525 -0.18668 C 0.03369 -0.2038 0.0356 -0.22091 0.03647 -0.23826 C 0.0356 -0.25931 0.03647 -0.27875 0.03647 -0.29956 " pathEditMode="relative" ptsTypes="ffffffffffffffffffffA">
                                      <p:cBhvr>
                                        <p:cTn id="14" dur="3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-6.60421E-6 C -0.00192 -0.01296 -0.00035 -0.00325 -0.00348 -0.01736 C -0.00382 -0.01898 -0.00226 -0.0125 -0.00226 -0.0125 C -0.00192 -0.01666 -0.00278 -0.02129 -0.00122 -0.02499 C -0.00053 -0.02661 0.00069 -0.02198 0.00121 -0.02036 C 0.00277 -0.01574 0.00364 -0.00949 0.00468 -0.00463 C 0.00555 -0.01458 0.00729 -0.02314 0.00833 -0.03286 C 0.00868 -0.03124 0.00937 -0.02985 0.00937 -0.02823 C 0.00937 -0.02661 0.0092 -0.02268 0.00833 -0.0236 C 0.0059 -0.02615 0.0052 -0.03077 0.00364 -0.03447 C 0.00329 -0.03702 0.00433 -0.04326 0.00243 -0.04234 C -6.38889E-6 -0.04118 -6.38889E-6 -0.03286 -6.38889E-6 -0.03286 C 0.00347 -0.07704 -0.0007 -0.06894 0.00833 -0.05182 C 0.01076 -0.04095 0.01058 -0.04234 0.00833 -0.02823 C 0.00868 -0.05437 0.00885 -0.08051 0.00937 -0.10665 C 0.00954 -0.11335 0.00815 -0.12099 0.01058 -0.127 C 0.01284 -0.13255 0.01145 -0.11428 0.01302 -0.10827 C 0.01215 -0.09577 0.01249 -0.08282 0.01058 -0.07056 C 0.01024 -0.06825 0.0092 -0.07472 0.00833 -0.07681 C 0.00763 -0.07843 0.00659 -0.07981 0.0059 -0.08143 C 0.00208 -0.0893 0.00121 -0.09762 -6.38889E-6 -0.10665 C 0.0019 -0.1425 0.00121 -0.12214 0.00121 -0.16772 " pathEditMode="relative" ptsTypes="fffffffffffffffffffffA">
                                      <p:cBhvr>
                                        <p:cTn id="16" dur="3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 animBg="1"/>
      <p:bldP spid="24584" grpId="0" animBg="1"/>
      <p:bldP spid="24585" grpId="0" animBg="1"/>
      <p:bldP spid="24586" grpId="0" animBg="1"/>
      <p:bldP spid="2458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325438" y="0"/>
            <a:ext cx="8578850" cy="6524625"/>
          </a:xfrm>
          <a:prstGeom prst="rect">
            <a:avLst/>
          </a:prstGeom>
          <a:solidFill>
            <a:schemeClr val="accent2"/>
          </a:solidFill>
          <a:ln w="38100" cmpd="dbl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  <a:latin typeface="Arial Black" pitchFamily="34" charset="0"/>
              </a:rPr>
              <a:t>A            B            C            D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816100" y="1444625"/>
            <a:ext cx="885825" cy="4456113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519488" y="1423988"/>
            <a:ext cx="885825" cy="4497387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5207000" y="1449388"/>
            <a:ext cx="885825" cy="4440237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6848475" y="1419225"/>
            <a:ext cx="885825" cy="4452938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3022600" y="-290513"/>
            <a:ext cx="1860550" cy="6261101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4562475" y="-363538"/>
            <a:ext cx="1860550" cy="6261101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1357313" y="-311150"/>
            <a:ext cx="1860550" cy="62611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6364288" y="-403225"/>
            <a:ext cx="1860550" cy="6477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561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36563" y="481013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>
                <a:solidFill>
                  <a:schemeClr val="accent2"/>
                </a:solidFill>
              </a:rPr>
              <a:t>Audience B</a:t>
            </a:r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365125" y="7046913"/>
            <a:ext cx="236538" cy="3540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5613" name="AutoShape 13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 rot="16200000">
            <a:off x="7562057" y="5357019"/>
            <a:ext cx="1320800" cy="1290637"/>
          </a:xfrm>
          <a:prstGeom prst="actionButtonReturn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33727E-6 C 0.00573 -0.07495 -0.00729 -0.15753 0.00712 -0.23202 C 0.00747 -0.23873 0.00764 -0.24567 0.00816 -0.25237 C 0.00851 -0.25608 0.00938 -0.26718 0.00938 -0.26348 C 0.00938 -0.23664 0.00591 -0.21004 0.00591 -0.18344 C 0.00591 -0.18182 0.00677 -0.18668 0.00712 -0.1883 C 0.01025 -0.22554 0.00643 -0.17026 0.01059 -0.1536 C 0.0408 -0.16771 0.01355 -0.24844 0.0165 -0.2917 C 0.01615 -0.3183 0.01667 -0.3449 0.01528 -0.3715 C 0.01511 -0.37474 0.0132 -0.36549 0.01285 -0.36225 C 0.01129 -0.35022 0.01198 -0.35693 0.01059 -0.3419 C 0.00973 -0.2998 0.00799 -0.25816 0.00469 -0.21629 C 0.00504 -0.16147 0.00504 -0.10664 0.00591 -0.05182 C 0.00591 -0.04974 0.00712 -0.05598 0.00712 -0.05806 C 0.00712 -0.08513 0.00695 -0.11243 0.00591 -0.13949 C 0.00573 -0.14504 0.0033 -0.1499 0.00226 -0.15522 C 0.00052 -0.21768 0.00122 -0.27898 0.00122 -0.3419 " pathEditMode="relative" ptsTypes="ffffffffffffffffA">
                                      <p:cBhvr>
                                        <p:cTn id="10" dur="3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rap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07495E-6 C -0.00504 -0.01573 -0.00833 -0.03609 -0.01771 -0.04858 C -0.02274 -0.07171 -0.02379 -0.09577 -0.0283 -0.11913 C -0.03004 -0.14897 -0.03021 -0.14226 -0.0283 -0.18182 C -0.02761 -0.19732 -0.02292 -0.21328 -0.02118 -0.22878 C -0.01858 -0.27481 -0.02101 -0.32108 -0.01649 -0.36688 C -0.01441 -0.33796 -0.01563 -0.30835 -0.00833 -0.28059 C -0.00799 -0.27065 -0.00764 -0.2607 -0.00712 -0.25075 C -0.00417 -0.19223 -0.00556 -0.27874 -0.00469 -0.31668 C -0.00434 -0.33334 -0.00313 -0.35022 -0.00243 -0.36688 C -0.00139 -0.32293 0.00087 -0.27921 0.00347 -0.23526 C 0.00417 -0.127 0.00382 -0.08328 0.00694 2.07495E-6 C 0.01233 -0.02082 0.00937 -0.00625 0.00937 -0.04557 " pathEditMode="relative" ptsTypes="ffffffffffffA">
                                      <p:cBhvr>
                                        <p:cTn id="12" dur="3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E-6 3.58316E-6 C -0.00052 -0.01758 -0.00278 -0.06662 5.E-6 -0.08305 C 0.00069 -0.08675 0.00469 -0.07379 0.00469 -0.07379 C 0.00504 -0.06292 0.00539 -0.05182 0.00591 -0.04095 C 0.00626 -0.0347 0.00331 -0.02568 0.00713 -0.02198 C 0.01042 -0.01897 0.00869 -0.03239 0.00938 -0.03771 C 0.00834 -0.04419 0.00643 -0.065 0.01181 -0.04395 C 0.01216 -0.03979 0.01251 -0.03563 0.01303 -0.03146 C 0.0132 -0.02984 0.0139 -0.02522 0.01407 -0.02684 C 0.01876 -0.05668 0.01181 -0.03678 0.01772 -0.05182 C 0.02084 -0.04326 0.0198 -0.03748 0.02588 -0.04557 C 0.02952 -0.05968 0.02813 -0.05668 0.03056 -0.04557 C 0.03022 -0.04303 0.02952 -0.03493 0.02952 -0.03771 C 0.02952 -0.06385 0.03056 -0.08999 0.03056 -0.11613 C 0.03056 -0.13764 0.03317 -0.16401 0.02362 -0.18344 C 0.0139 -0.2459 0.01824 -0.21536 0.02362 -0.36225 C 0.02379 -0.36595 0.02692 -0.35601 0.02831 -0.35277 C 0.03074 -0.34698 0.03247 -0.33866 0.03421 -0.33241 C 0.0356 -0.26718 0.03629 -0.26649 0.03525 -0.18668 C 0.03369 -0.2038 0.0356 -0.22091 0.03647 -0.23826 C 0.0356 -0.25931 0.03647 -0.27875 0.03647 -0.29956 " pathEditMode="relative" ptsTypes="ffffffffffffffffffffA">
                                      <p:cBhvr>
                                        <p:cTn id="14" dur="3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2.45431E-6 C 0.0007 -0.1108 -0.04253 -0.2415 0.00521 -0.33218 C 0.00747 -0.34559 0.00625 -0.33171 0.00382 -0.34328 C 0.00313 -0.34744 0.00348 -0.35161 0.00278 -0.35577 C 0.00226 -0.35901 0.00104 -0.36202 0.00018 -0.36526 C -0.00017 -0.36687 0.00139 -0.3604 0.00139 -0.3604 C 0.00191 -0.35161 0.00104 -0.34235 0.00278 -0.3338 C 0.00313 -0.33148 0.00452 -0.33796 0.00521 -0.34004 C 0.00573 -0.34166 0.00573 -0.34328 0.00625 -0.3449 C 0.00851 -0.3523 0.01129 -0.35762 0.01337 -0.36526 C 0.01372 -0.36687 0.01233 -0.36202 0.01216 -0.3604 C 0.01146 -0.35762 0.0099 -0.35115 0.0099 -0.35115 C 0.00903 -0.35276 0.00886 -0.35647 0.00747 -0.35577 C 0.00382 -0.35415 0.00104 -0.34259 -0.00069 -0.33865 C -0.00277 -0.34582 -0.00017 -0.37451 -0.00451 -0.35901 C -0.00416 -0.33703 -0.00451 -0.31506 -0.00312 -0.29308 C -0.00295 -0.29123 -0.00156 -0.29609 -0.00069 -0.29771 C 0.00104 -0.3028 0.00191 -0.30974 0.00278 -0.31506 C -0.00416 -0.46495 -0.00503 0.01249 0.00382 -0.11751 C -0.00225 -0.14157 0.00139 -0.15452 0.00139 -0.18806 " pathEditMode="relative" ptsTypes="fffffffffffffffffffA">
                                      <p:cBhvr>
                                        <p:cTn id="16" dur="3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 animBg="1"/>
      <p:bldP spid="25608" grpId="0" animBg="1"/>
      <p:bldP spid="25609" grpId="0" animBg="1"/>
      <p:bldP spid="25610" grpId="0" animBg="1"/>
      <p:bldP spid="256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325438" y="0"/>
            <a:ext cx="8578850" cy="6524625"/>
          </a:xfrm>
          <a:prstGeom prst="rect">
            <a:avLst/>
          </a:prstGeom>
          <a:solidFill>
            <a:schemeClr val="accent2"/>
          </a:solidFill>
          <a:ln w="38100" cmpd="dbl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  <a:latin typeface="Arial Black" pitchFamily="34" charset="0"/>
              </a:rPr>
              <a:t>A            B            C            D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816100" y="1444625"/>
            <a:ext cx="885825" cy="4456113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3519488" y="1423988"/>
            <a:ext cx="885825" cy="4497387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5207000" y="1449388"/>
            <a:ext cx="885825" cy="4440237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6848475" y="1419225"/>
            <a:ext cx="885825" cy="4452938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4765675" y="-320675"/>
            <a:ext cx="1860550" cy="62611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1108075" y="-330200"/>
            <a:ext cx="1860550" cy="62611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6488113" y="-276225"/>
            <a:ext cx="1860550" cy="62611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2921000" y="-479425"/>
            <a:ext cx="1860550" cy="6477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663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481013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>
                <a:solidFill>
                  <a:schemeClr val="accent2"/>
                </a:solidFill>
              </a:rPr>
              <a:t>Audience C</a:t>
            </a:r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365125" y="7046913"/>
            <a:ext cx="236538" cy="3540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6637" name="AutoShape 13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 rot="16200000">
            <a:off x="7562057" y="5357019"/>
            <a:ext cx="1320800" cy="1290637"/>
          </a:xfrm>
          <a:prstGeom prst="actionButtonReturn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07495E-6 C -0.00504 -0.01573 -0.00833 -0.03609 -0.01771 -0.04858 C -0.02274 -0.07171 -0.02379 -0.09577 -0.0283 -0.11913 C -0.03004 -0.14897 -0.03021 -0.14226 -0.0283 -0.18182 C -0.02761 -0.19732 -0.02292 -0.21328 -0.02118 -0.22878 C -0.01858 -0.27481 -0.02101 -0.32108 -0.01649 -0.36688 C -0.01441 -0.33796 -0.01563 -0.30835 -0.00833 -0.28059 C -0.00799 -0.27065 -0.00764 -0.2607 -0.00712 -0.25075 C -0.00417 -0.19223 -0.00556 -0.27874 -0.00469 -0.31668 C -0.00434 -0.33334 -0.00313 -0.35022 -0.00243 -0.36688 C -0.00139 -0.32293 0.00087 -0.27921 0.00347 -0.23526 C 0.00417 -0.127 0.00382 -0.08328 0.00694 2.07495E-6 C 0.01233 -0.02082 0.00937 -0.00625 0.00937 -0.04557 " pathEditMode="relative" ptsTypes="ffffffffffffA">
                                      <p:cBhvr>
                                        <p:cTn id="10" dur="3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rap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33727E-6 C 0.00573 -0.07495 -0.00729 -0.15753 0.00712 -0.23202 C 0.00747 -0.23873 0.00764 -0.24567 0.00816 -0.25237 C 0.00851 -0.25608 0.00938 -0.26718 0.00938 -0.26348 C 0.00938 -0.23664 0.00591 -0.21004 0.00591 -0.18344 C 0.00591 -0.18182 0.00677 -0.18668 0.00712 -0.1883 C 0.01025 -0.22554 0.00643 -0.17026 0.01059 -0.1536 C 0.0408 -0.16771 0.01355 -0.24844 0.0165 -0.2917 C 0.01615 -0.3183 0.01667 -0.3449 0.01528 -0.3715 C 0.01511 -0.37474 0.0132 -0.36549 0.01285 -0.36225 C 0.01129 -0.35022 0.01198 -0.35693 0.01059 -0.3419 C 0.00973 -0.2998 0.00799 -0.25816 0.00469 -0.21629 C 0.00504 -0.16147 0.00504 -0.10664 0.00591 -0.05182 C 0.00591 -0.04974 0.00712 -0.05598 0.00712 -0.05806 C 0.00712 -0.08513 0.00695 -0.11243 0.00591 -0.13949 C 0.00573 -0.14504 0.0033 -0.1499 0.00226 -0.15522 C 0.00052 -0.21768 0.00122 -0.27898 0.00122 -0.3419 " pathEditMode="relative" ptsTypes="ffffffffffffffffA">
                                      <p:cBhvr>
                                        <p:cTn id="12" dur="3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rap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E-6 3.58316E-6 C -0.00052 -0.01758 -0.00278 -0.06662 5.E-6 -0.08305 C 0.00069 -0.08675 0.00469 -0.07379 0.00469 -0.07379 C 0.00504 -0.06292 0.00539 -0.05182 0.00591 -0.04095 C 0.00626 -0.0347 0.00331 -0.02568 0.00713 -0.02198 C 0.01042 -0.01897 0.00869 -0.03239 0.00938 -0.03771 C 0.00834 -0.04419 0.00643 -0.065 0.01181 -0.04395 C 0.01216 -0.03979 0.01251 -0.03563 0.01303 -0.03146 C 0.0132 -0.02984 0.0139 -0.02522 0.01407 -0.02684 C 0.01876 -0.05668 0.01181 -0.03678 0.01772 -0.05182 C 0.02084 -0.04326 0.0198 -0.03748 0.02588 -0.04557 C 0.02952 -0.05968 0.02813 -0.05668 0.03056 -0.04557 C 0.03022 -0.04303 0.02952 -0.03493 0.02952 -0.03771 C 0.02952 -0.06385 0.03056 -0.08999 0.03056 -0.11613 C 0.03056 -0.13764 0.03317 -0.16401 0.02362 -0.18344 C 0.0139 -0.2459 0.01824 -0.21536 0.02362 -0.36225 C 0.02379 -0.36595 0.02692 -0.35601 0.02831 -0.35277 C 0.03074 -0.34698 0.03247 -0.33866 0.03421 -0.33241 C 0.0356 -0.26718 0.03629 -0.26649 0.03525 -0.18668 C 0.03369 -0.2038 0.0356 -0.22091 0.03647 -0.23826 C 0.0356 -0.25931 0.03647 -0.27875 0.03647 -0.29956 " pathEditMode="relative" ptsTypes="ffffffffffffffffffffA">
                                      <p:cBhvr>
                                        <p:cTn id="14" dur="3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2.45431E-6 C 0.0007 -0.1108 -0.04253 -0.2415 0.00521 -0.33218 C 0.00747 -0.34559 0.00625 -0.33171 0.00382 -0.34328 C 0.00313 -0.34744 0.00348 -0.35161 0.00278 -0.35577 C 0.00226 -0.35901 0.00104 -0.36202 0.00018 -0.36526 C -0.00017 -0.36687 0.00139 -0.3604 0.00139 -0.3604 C 0.00191 -0.35161 0.00104 -0.34235 0.00278 -0.3338 C 0.00313 -0.33148 0.00452 -0.33796 0.00521 -0.34004 C 0.00573 -0.34166 0.00573 -0.34328 0.00625 -0.3449 C 0.00851 -0.3523 0.01129 -0.35762 0.01337 -0.36526 C 0.01372 -0.36687 0.01233 -0.36202 0.01216 -0.3604 C 0.01146 -0.35762 0.0099 -0.35115 0.0099 -0.35115 C 0.00903 -0.35276 0.00886 -0.35647 0.00747 -0.35577 C 0.00382 -0.35415 0.00104 -0.34259 -0.00069 -0.33865 C -0.00277 -0.34582 -0.00017 -0.37451 -0.00451 -0.35901 C -0.00416 -0.33703 -0.00451 -0.31506 -0.00312 -0.29308 C -0.00295 -0.29123 -0.00156 -0.29609 -0.00069 -0.29771 C 0.00104 -0.3028 0.00191 -0.30974 0.00278 -0.31506 C -0.00416 -0.46495 -0.00503 0.01249 0.00382 -0.11751 C -0.00225 -0.14157 0.00139 -0.15452 0.00139 -0.18806 " pathEditMode="relative" ptsTypes="fffffffffffffffffffA">
                                      <p:cBhvr>
                                        <p:cTn id="16" dur="3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 animBg="1"/>
      <p:bldP spid="26632" grpId="0" animBg="1"/>
      <p:bldP spid="26633" grpId="0" animBg="1"/>
      <p:bldP spid="26634" grpId="0" animBg="1"/>
      <p:bldP spid="2663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325438" y="5314950"/>
            <a:ext cx="8578850" cy="1209675"/>
          </a:xfrm>
          <a:prstGeom prst="rect">
            <a:avLst/>
          </a:prstGeom>
          <a:solidFill>
            <a:schemeClr val="accent2"/>
          </a:solidFill>
          <a:ln w="38100" cmpd="dbl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  <a:latin typeface="Arial Black" pitchFamily="34" charset="0"/>
              </a:rPr>
              <a:t>A            B            C            D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816100" y="1444625"/>
            <a:ext cx="885825" cy="4456113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3519488" y="1423988"/>
            <a:ext cx="885825" cy="4497387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5207000" y="1449388"/>
            <a:ext cx="885825" cy="4440237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6848475" y="1419225"/>
            <a:ext cx="885825" cy="4452938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1260475" y="-354013"/>
            <a:ext cx="1860550" cy="6261101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4616450" y="-365125"/>
            <a:ext cx="1860550" cy="62611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6396038" y="-588963"/>
            <a:ext cx="1860550" cy="6477001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2973388" y="-546100"/>
            <a:ext cx="1860550" cy="6477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765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69900" y="40640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>
                <a:solidFill>
                  <a:schemeClr val="accent2"/>
                </a:solidFill>
              </a:rPr>
              <a:t>Audience D</a:t>
            </a:r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365125" y="7046913"/>
            <a:ext cx="236538" cy="3540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7661" name="AutoShape 13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 rot="16200000">
            <a:off x="7562057" y="5357019"/>
            <a:ext cx="1320800" cy="1290637"/>
          </a:xfrm>
          <a:prstGeom prst="actionButtonReturn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33727E-6 C 0.00573 -0.07495 -0.00729 -0.15753 0.00712 -0.23202 C 0.00747 -0.23873 0.00764 -0.24567 0.00816 -0.25237 C 0.00851 -0.25608 0.00938 -0.26718 0.00938 -0.26348 C 0.00938 -0.23664 0.00591 -0.21004 0.00591 -0.18344 C 0.00591 -0.18182 0.00677 -0.18668 0.00712 -0.1883 C 0.01025 -0.22554 0.00643 -0.17026 0.01059 -0.1536 C 0.0408 -0.16771 0.01355 -0.24844 0.0165 -0.2917 C 0.01615 -0.3183 0.01667 -0.3449 0.01528 -0.3715 C 0.01511 -0.37474 0.0132 -0.36549 0.01285 -0.36225 C 0.01129 -0.35022 0.01198 -0.35693 0.01059 -0.3419 C 0.00973 -0.2998 0.00799 -0.25816 0.00469 -0.21629 C 0.00504 -0.16147 0.00504 -0.10664 0.00591 -0.05182 C 0.00591 -0.04974 0.00712 -0.05598 0.00712 -0.05806 C 0.00712 -0.08513 0.00695 -0.11243 0.00591 -0.13949 C 0.00573 -0.14504 0.0033 -0.1499 0.00226 -0.15522 C 0.00052 -0.21768 0.00122 -0.27898 0.00122 -0.3419 " pathEditMode="relative" ptsTypes="ffffffffffffffffA">
                                      <p:cBhvr>
                                        <p:cTn id="10" dur="3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rap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E-6 3.58316E-6 C -0.00052 -0.01758 -0.00278 -0.06662 5.E-6 -0.08305 C 0.00069 -0.08675 0.00469 -0.07379 0.00469 -0.07379 C 0.00504 -0.06292 0.00539 -0.05182 0.00591 -0.04095 C 0.00626 -0.0347 0.00331 -0.02568 0.00713 -0.02198 C 0.01042 -0.01897 0.00869 -0.03239 0.00938 -0.03771 C 0.00834 -0.04419 0.00643 -0.065 0.01181 -0.04395 C 0.01216 -0.03979 0.01251 -0.03563 0.01303 -0.03146 C 0.0132 -0.02984 0.0139 -0.02522 0.01407 -0.02684 C 0.01876 -0.05668 0.01181 -0.03678 0.01772 -0.05182 C 0.02084 -0.04326 0.0198 -0.03748 0.02588 -0.04557 C 0.02952 -0.05968 0.02813 -0.05668 0.03056 -0.04557 C 0.03022 -0.04303 0.02952 -0.03493 0.02952 -0.03771 C 0.02952 -0.06385 0.03056 -0.08999 0.03056 -0.11613 C 0.03056 -0.13764 0.03317 -0.16401 0.02362 -0.18344 C 0.0139 -0.2459 0.01824 -0.21536 0.02362 -0.36225 C 0.02379 -0.36595 0.02692 -0.35601 0.02831 -0.35277 C 0.03074 -0.34698 0.03247 -0.33866 0.03421 -0.33241 C 0.0356 -0.26718 0.03629 -0.26649 0.03525 -0.18668 C 0.03369 -0.2038 0.0356 -0.22091 0.03647 -0.23826 C 0.0356 -0.25931 0.03647 -0.27875 0.03647 -0.29956 " pathEditMode="relative" ptsTypes="ffffffffffffffffffffA">
                                      <p:cBhvr>
                                        <p:cTn id="12" dur="3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0.00024 C 0.00173 -0.01503 0.00208 -0.02313 0.00711 -0.03585 C 0.00937 -0.05366 0.00642 -0.08558 0.00833 -0.09669 C 0.00972 -0.10478 0.01111 -0.08096 0.01302 -0.07332 C 0.01388 -0.07009 0.01527 -0.06708 0.01649 -0.06384 C 0.01805 -0.0532 0.01788 -0.03978 0.02239 -0.03099 C 0.02847 -0.04256 0.02083 -0.0296 0.01996 -0.02637 C 0.01475 -0.03701 0.01597 -0.05297 0.01423 -0.06546 C 0.01093 -0.05274 0.01041 -0.00393 0.01527 -0.02637 C 0.01493 -0.03099 0.01545 -0.03608 0.01423 -0.04048 C 0.01336 -0.04418 0.00937 -0.04973 0.00937 -0.04973 C 0.00902 -0.05158 0.00868 -0.05297 0.00833 -0.05482 C 0.00833 -0.05505 0.00833 -0.05644 0.00833 -0.05598 C 0.00868 -0.05366 0.00902 -0.05065 0.00937 -0.04834 C 0.00972 -0.04557 0.01024 -0.04325 0.01058 -0.04048 C 0.01093 -0.03146 0.0118 -0.0229 0.0118 -0.01364 C 0.0118 -0.00601 0.01111 -0.02937 0.01058 -0.03724 C 0.00972 -0.04742 0.00659 -0.05921 0.00364 -0.0687 C 0.00173 -0.07494 -0.00122 -0.08767 -0.00122 -0.08767 C -0.00556 -0.13185 -0.00244 -0.17603 -0.00122 -0.22091 C -0.00157 -0.26717 -0.00122 -0.31367 -0.00226 -0.36016 C -0.00226 -0.3634 -0.00469 -0.36965 -0.00469 -0.36965 C -0.00435 -0.35438 -0.00348 -0.33934 -0.00348 -0.32408 C -0.00348 -0.27018 -0.00365 -0.10895 -0.00469 -0.16261 C -0.00608 -0.23733 -0.00469 -0.31205 -0.00469 -0.38676 " pathEditMode="relative" ptsTypes="ffffffffffffffffffffffffA">
                                      <p:cBhvr>
                                        <p:cTn id="14" dur="3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2.45431E-6 C 0.0007 -0.1108 -0.04253 -0.2415 0.00521 -0.33218 C 0.00747 -0.34559 0.00625 -0.33171 0.00382 -0.34328 C 0.00313 -0.34744 0.00348 -0.35161 0.00278 -0.35577 C 0.00226 -0.35901 0.00104 -0.36202 0.00018 -0.36526 C -0.00017 -0.36687 0.00139 -0.3604 0.00139 -0.3604 C 0.00191 -0.35161 0.00104 -0.34235 0.00278 -0.3338 C 0.00313 -0.33148 0.00452 -0.33796 0.00521 -0.34004 C 0.00573 -0.34166 0.00573 -0.34328 0.00625 -0.3449 C 0.00851 -0.3523 0.01129 -0.35762 0.01337 -0.36526 C 0.01372 -0.36687 0.01233 -0.36202 0.01216 -0.3604 C 0.01146 -0.35762 0.0099 -0.35115 0.0099 -0.35115 C 0.00903 -0.35276 0.00886 -0.35647 0.00747 -0.35577 C 0.00382 -0.35415 0.00104 -0.34259 -0.00069 -0.33865 C -0.00277 -0.34582 -0.00017 -0.37451 -0.00451 -0.35901 C -0.00416 -0.33703 -0.00451 -0.31506 -0.00312 -0.29308 C -0.00295 -0.29123 -0.00156 -0.29609 -0.00069 -0.29771 C 0.00104 -0.3028 0.00191 -0.30974 0.00278 -0.31506 C -0.00416 -0.46495 -0.00503 0.01249 0.00382 -0.11751 C -0.00225 -0.14157 0.00139 -0.15452 0.00139 -0.18806 " pathEditMode="relative" ptsTypes="fffffffffffffffffffA">
                                      <p:cBhvr>
                                        <p:cTn id="16" dur="3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 animBg="1"/>
      <p:bldP spid="27656" grpId="0" animBg="1"/>
      <p:bldP spid="27657" grpId="0" animBg="1"/>
      <p:bldP spid="27658" grpId="0" animBg="1"/>
      <p:bldP spid="2766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658938" y="1479550"/>
            <a:ext cx="885825" cy="4497388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25438" y="0"/>
            <a:ext cx="8578850" cy="6524625"/>
          </a:xfrm>
          <a:prstGeom prst="rect">
            <a:avLst/>
          </a:prstGeom>
          <a:solidFill>
            <a:schemeClr val="accent2"/>
          </a:solidFill>
          <a:ln w="38100" cmpd="dbl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  <a:latin typeface="Arial Black" pitchFamily="34" charset="0"/>
              </a:rPr>
              <a:t>A            B            C            D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1676400" y="1457325"/>
            <a:ext cx="885825" cy="4456113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519488" y="1423988"/>
            <a:ext cx="885825" cy="4497387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5207000" y="1449388"/>
            <a:ext cx="885825" cy="4440237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6848475" y="1419225"/>
            <a:ext cx="885825" cy="4452938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868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03225" y="471488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>
                <a:solidFill>
                  <a:schemeClr val="accent2"/>
                </a:solidFill>
              </a:rPr>
              <a:t>Audience Draw</a:t>
            </a: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3024188" y="-257175"/>
            <a:ext cx="1860550" cy="62611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4843463" y="-322263"/>
            <a:ext cx="1860550" cy="6261101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6359525" y="-309563"/>
            <a:ext cx="1860550" cy="6261101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1000125" y="-342900"/>
            <a:ext cx="1860550" cy="62611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365125" y="7046913"/>
            <a:ext cx="236538" cy="3540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8686" name="AutoShape 14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 rot="16200000">
            <a:off x="7562057" y="5357019"/>
            <a:ext cx="1320800" cy="1290637"/>
          </a:xfrm>
          <a:prstGeom prst="actionButtonReturn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33727E-6 C 0.00573 -0.07495 -0.00729 -0.15753 0.00712 -0.23202 C 0.00747 -0.23873 0.00764 -0.24567 0.00816 -0.25237 C 0.00851 -0.25608 0.00938 -0.26718 0.00938 -0.26348 C 0.00938 -0.23664 0.00591 -0.21004 0.00591 -0.18344 C 0.00591 -0.18182 0.00677 -0.18668 0.00712 -0.1883 C 0.01025 -0.22554 0.00643 -0.17026 0.01059 -0.1536 C 0.0408 -0.16771 0.01355 -0.24844 0.0165 -0.2917 C 0.01615 -0.3183 0.01667 -0.3449 0.01528 -0.3715 C 0.01511 -0.37474 0.0132 -0.36549 0.01285 -0.36225 C 0.01129 -0.35022 0.01198 -0.35693 0.01059 -0.3419 C 0.00973 -0.2998 0.00799 -0.25816 0.00469 -0.21629 C 0.00504 -0.16147 0.00504 -0.10664 0.00591 -0.05182 C 0.00591 -0.04974 0.00712 -0.05598 0.00712 -0.05806 C 0.00712 -0.08513 0.00695 -0.11243 0.00591 -0.13949 C 0.00573 -0.14504 0.0033 -0.1499 0.00226 -0.15522 C 0.00052 -0.21768 0.00122 -0.27898 0.00122 -0.3419 " pathEditMode="relative" ptsTypes="ffffffffffffffffA">
                                      <p:cBhvr>
                                        <p:cTn id="10" dur="3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rap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33727E-6 C 0.00573 -0.07495 -0.00729 -0.15753 0.00712 -0.23202 C 0.00747 -0.23873 0.00764 -0.24567 0.00816 -0.25237 C 0.00851 -0.25608 0.00938 -0.26718 0.00938 -0.26348 C 0.00938 -0.23664 0.00591 -0.21004 0.00591 -0.18344 C 0.00591 -0.18182 0.00677 -0.18668 0.00712 -0.1883 C 0.01025 -0.22554 0.00643 -0.17026 0.01059 -0.1536 C 0.0408 -0.16771 0.01355 -0.24844 0.0165 -0.2917 C 0.01615 -0.3183 0.01667 -0.3449 0.01528 -0.3715 C 0.01511 -0.37474 0.0132 -0.36549 0.01285 -0.36225 C 0.01129 -0.35022 0.01198 -0.35693 0.01059 -0.3419 C 0.00973 -0.2998 0.00799 -0.25816 0.00469 -0.21629 C 0.00504 -0.16147 0.00504 -0.10664 0.00591 -0.05182 C 0.00591 -0.04974 0.00712 -0.05598 0.00712 -0.05806 C 0.00712 -0.08513 0.00695 -0.11243 0.00591 -0.13949 C 0.00573 -0.14504 0.0033 -0.1499 0.00226 -0.15522 C 0.00052 -0.21768 0.00122 -0.27898 0.00122 -0.3419 " pathEditMode="relative" ptsTypes="ffffffffffffffffA">
                                      <p:cBhvr>
                                        <p:cTn id="12" dur="3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33727E-6 C 0.00573 -0.07495 -0.00729 -0.15753 0.00712 -0.23202 C 0.00747 -0.23873 0.00764 -0.24567 0.00816 -0.25237 C 0.00851 -0.25608 0.00938 -0.26718 0.00938 -0.26348 C 0.00938 -0.23664 0.00591 -0.21004 0.00591 -0.18344 C 0.00591 -0.18182 0.00677 -0.18668 0.00712 -0.1883 C 0.01025 -0.22554 0.00643 -0.17026 0.01059 -0.1536 C 0.0408 -0.16771 0.01355 -0.24844 0.0165 -0.2917 C 0.01615 -0.3183 0.01667 -0.3449 0.01528 -0.3715 C 0.01511 -0.37474 0.0132 -0.36549 0.01285 -0.36225 C 0.01129 -0.35022 0.01198 -0.35693 0.01059 -0.3419 C 0.00973 -0.2998 0.00799 -0.25816 0.00469 -0.21629 C 0.00504 -0.16147 0.00504 -0.10664 0.00591 -0.05182 C 0.00591 -0.04974 0.00712 -0.05598 0.00712 -0.05806 C 0.00712 -0.08513 0.00695 -0.11243 0.00591 -0.13949 C 0.00573 -0.14504 0.0033 -0.1499 0.00226 -0.15522 C 0.00052 -0.21768 0.00122 -0.27898 0.00122 -0.3419 " pathEditMode="relative" ptsTypes="ffffffffffffffffA">
                                      <p:cBhvr>
                                        <p:cTn id="14" dur="3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33727E-6 C 0.00573 -0.07495 -0.00729 -0.15753 0.00712 -0.23202 C 0.00747 -0.23873 0.00764 -0.24567 0.00816 -0.25237 C 0.00851 -0.25608 0.00938 -0.26718 0.00938 -0.26348 C 0.00938 -0.23664 0.00591 -0.21004 0.00591 -0.18344 C 0.00591 -0.18182 0.00677 -0.18668 0.00712 -0.1883 C 0.01025 -0.22554 0.00643 -0.17026 0.01059 -0.1536 C 0.0408 -0.16771 0.01355 -0.24844 0.0165 -0.2917 C 0.01615 -0.3183 0.01667 -0.3449 0.01528 -0.3715 C 0.01511 -0.37474 0.0132 -0.36549 0.01285 -0.36225 C 0.01129 -0.35022 0.01198 -0.35693 0.01059 -0.3419 C 0.00973 -0.2998 0.00799 -0.25816 0.00469 -0.21629 C 0.00504 -0.16147 0.00504 -0.10664 0.00591 -0.05182 C 0.00591 -0.04974 0.00712 -0.05598 0.00712 -0.05806 C 0.00712 -0.08513 0.00695 -0.11243 0.00591 -0.13949 C 0.00573 -0.14504 0.0033 -0.1499 0.00226 -0.15522 C 0.00052 -0.21768 0.00122 -0.27898 0.00122 -0.3419 " pathEditMode="relative" ptsTypes="ffffffffffffffffA">
                                      <p:cBhvr>
                                        <p:cTn id="16" dur="3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1" grpId="0" animBg="1"/>
      <p:bldP spid="28682" grpId="0" animBg="1"/>
      <p:bldP spid="28683" grpId="0" animBg="1"/>
      <p:bldP spid="28684" grpId="0" animBg="1"/>
      <p:bldP spid="2868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571536" y="92867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k-SK" b="1">
                <a:solidFill>
                  <a:srgbClr val="002060"/>
                </a:solidFill>
              </a:rPr>
              <a:t>JE MI ĽÚTO,</a:t>
            </a:r>
            <a:br>
              <a:rPr lang="sk-SK" b="1">
                <a:solidFill>
                  <a:srgbClr val="002060"/>
                </a:solidFill>
              </a:rPr>
            </a:br>
            <a:r>
              <a:rPr lang="sk-SK" b="1">
                <a:solidFill>
                  <a:srgbClr val="002060"/>
                </a:solidFill>
              </a:rPr>
              <a:t>NEVYHRÁVAŠ NIČ!!!</a:t>
            </a:r>
            <a:endParaRPr lang="en-GB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714412" y="857232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b="1">
                <a:solidFill>
                  <a:srgbClr val="002060"/>
                </a:solidFill>
              </a:rPr>
              <a:t>VYHRÁVAŠ</a:t>
            </a:r>
            <a:r>
              <a:rPr lang="sk-SK" b="1">
                <a:solidFill>
                  <a:srgbClr val="002060"/>
                </a:solidFill>
              </a:rPr>
              <a:t> </a:t>
            </a:r>
            <a:r>
              <a:rPr lang="en-GB" b="1">
                <a:solidFill>
                  <a:srgbClr val="002060"/>
                </a:solidFill>
              </a:rPr>
              <a:t>1000</a:t>
            </a:r>
            <a:r>
              <a:rPr lang="sk-SK" b="1">
                <a:solidFill>
                  <a:srgbClr val="002060"/>
                </a:solidFill>
              </a:rPr>
              <a:t> €</a:t>
            </a:r>
            <a:endParaRPr lang="en-GB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1143040" y="1071546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b="1">
                <a:solidFill>
                  <a:srgbClr val="002060"/>
                </a:solidFill>
              </a:rPr>
              <a:t>VYHRÁVAŠ</a:t>
            </a:r>
            <a:r>
              <a:rPr lang="sk-SK" b="1">
                <a:solidFill>
                  <a:srgbClr val="002060"/>
                </a:solidFill>
              </a:rPr>
              <a:t>  </a:t>
            </a:r>
            <a:r>
              <a:rPr lang="en-GB" b="1">
                <a:solidFill>
                  <a:srgbClr val="002060"/>
                </a:solidFill>
              </a:rPr>
              <a:t>32000</a:t>
            </a:r>
            <a:r>
              <a:rPr lang="sk-SK" b="1">
                <a:solidFill>
                  <a:srgbClr val="002060"/>
                </a:solidFill>
              </a:rPr>
              <a:t> €</a:t>
            </a:r>
            <a:endParaRPr lang="en-GB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42844" y="142852"/>
            <a:ext cx="650082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800" b="1" dirty="0" smtClean="0">
                <a:solidFill>
                  <a:schemeClr val="bg1"/>
                </a:solidFill>
              </a:rPr>
              <a:t>Ktorý z týchto politikov nebol nikdy prezidentom Slovenskej republiky?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123" name="Text Box 3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684213" y="5084763"/>
            <a:ext cx="33829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sz="3200" b="1" dirty="0" smtClean="0">
                <a:solidFill>
                  <a:schemeClr val="bg1"/>
                </a:solidFill>
              </a:rPr>
              <a:t>Mečiar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124" name="Text Box 4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5076825" y="6165850"/>
            <a:ext cx="33829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sz="3200" b="1" dirty="0" smtClean="0">
                <a:solidFill>
                  <a:schemeClr val="bg1"/>
                </a:solidFill>
              </a:rPr>
              <a:t>Kováč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125" name="Text Box 5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684213" y="6165850"/>
            <a:ext cx="33829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sz="3200" b="1" dirty="0" smtClean="0">
                <a:solidFill>
                  <a:schemeClr val="bg1"/>
                </a:solidFill>
              </a:rPr>
              <a:t>Schuster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126" name="Text Box 6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5076825" y="5084763"/>
            <a:ext cx="33829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sz="3200" b="1" dirty="0" smtClean="0">
                <a:solidFill>
                  <a:schemeClr val="bg1"/>
                </a:solidFill>
              </a:rPr>
              <a:t>Gašparovič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127" name="Oval 7">
            <a:hlinkClick r:id="" action="ppaction://noaction">
              <a:snd r:embed="rId6" name="5050.WAV"/>
            </a:hlinkClick>
          </p:cNvPr>
          <p:cNvSpPr>
            <a:spLocks noChangeArrowheads="1"/>
          </p:cNvSpPr>
          <p:nvPr/>
        </p:nvSpPr>
        <p:spPr bwMode="auto">
          <a:xfrm>
            <a:off x="2916238" y="4221163"/>
            <a:ext cx="1079500" cy="503237"/>
          </a:xfrm>
          <a:prstGeom prst="ellips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5128" name="Oval 8">
            <a:hlinkClick r:id="rId7" action="ppaction://hlinksldjump">
              <a:snd r:embed="rId8" name="light.wav"/>
            </a:hlinkClick>
          </p:cNvPr>
          <p:cNvSpPr>
            <a:spLocks noChangeArrowheads="1"/>
          </p:cNvSpPr>
          <p:nvPr/>
        </p:nvSpPr>
        <p:spPr bwMode="auto">
          <a:xfrm>
            <a:off x="4092575" y="4221163"/>
            <a:ext cx="1079500" cy="503237"/>
          </a:xfrm>
          <a:prstGeom prst="ellips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5129" name="Oval 9">
            <a:hlinkClick r:id="rId9" action="ppaction://hlinksldjump">
              <a:snd r:embed="rId10" name="ff1.wav"/>
            </a:hlinkClick>
          </p:cNvPr>
          <p:cNvSpPr>
            <a:spLocks noChangeArrowheads="1"/>
          </p:cNvSpPr>
          <p:nvPr/>
        </p:nvSpPr>
        <p:spPr bwMode="auto">
          <a:xfrm>
            <a:off x="5260975" y="4221163"/>
            <a:ext cx="1079500" cy="503237"/>
          </a:xfrm>
          <a:prstGeom prst="ellips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5130" name="AutoShape 10"/>
          <p:cNvSpPr>
            <a:spLocks noChangeArrowheads="1"/>
          </p:cNvSpPr>
          <p:nvPr/>
        </p:nvSpPr>
        <p:spPr bwMode="auto">
          <a:xfrm>
            <a:off x="6618288" y="4076700"/>
            <a:ext cx="2468562" cy="31908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pic>
        <p:nvPicPr>
          <p:cNvPr id="5131" name="Who Wants to Be a Millionaire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7024688"/>
            <a:ext cx="304800" cy="304800"/>
          </a:xfrm>
          <a:prstGeom prst="rect">
            <a:avLst/>
          </a:prstGeom>
          <a:noFill/>
        </p:spPr>
      </p:pic>
      <p:pic>
        <p:nvPicPr>
          <p:cNvPr id="5132" name="timesup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388938" cy="388938"/>
          </a:xfrm>
          <a:prstGeom prst="rect">
            <a:avLst/>
          </a:prstGeom>
          <a:noFill/>
        </p:spPr>
      </p:pic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1033463" y="7089775"/>
            <a:ext cx="225425" cy="203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pic>
        <p:nvPicPr>
          <p:cNvPr id="14" name="Obrázok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087756"/>
            <a:ext cx="4372092" cy="3133332"/>
          </a:xfrm>
          <a:prstGeom prst="rect">
            <a:avLst/>
          </a:prstGeom>
        </p:spPr>
      </p:pic>
    </p:spTree>
  </p:cSld>
  <p:clrMapOvr>
    <a:masterClrMapping/>
  </p:clrMapOvr>
  <p:transition advClick="0">
    <p:sndAc>
      <p:stSnd>
        <p:snd r:embed="rId4" name="New 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03" fill="hold"/>
                                        <p:tgtEl>
                                          <p:spTgt spid="51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7"/>
                  </p:tgtEl>
                </p:cond>
              </p:nextCondLst>
            </p:seq>
            <p:audio>
              <p:cMediaNode vol="28000">
                <p:cTn id="28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31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612" fill="hold"/>
                                        <p:tgtEl>
                                          <p:spTgt spid="51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2"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32"/>
                </p:tgtEl>
              </p:cMediaNode>
            </p:audio>
          </p:childTnLst>
        </p:cTn>
      </p:par>
    </p:tnLst>
    <p:bldLst>
      <p:bldP spid="5122" grpId="0"/>
      <p:bldP spid="5123" grpId="0"/>
      <p:bldP spid="5124" grpId="0"/>
      <p:bldP spid="5125" grpId="0"/>
      <p:bldP spid="5125" grpId="1"/>
      <p:bldP spid="5126" grpId="0"/>
      <p:bldP spid="5126" grpId="1"/>
      <p:bldP spid="5130" grpId="0" animBg="1"/>
      <p:bldP spid="513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642974" y="857232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k-SK" b="1" smtClean="0">
                <a:solidFill>
                  <a:srgbClr val="002060"/>
                </a:solidFill>
              </a:rPr>
              <a:t>HURÁ!</a:t>
            </a:r>
            <a:br>
              <a:rPr lang="sk-SK" b="1" smtClean="0">
                <a:solidFill>
                  <a:srgbClr val="002060"/>
                </a:solidFill>
              </a:rPr>
            </a:br>
            <a:r>
              <a:rPr lang="sk-SK" b="1" smtClean="0">
                <a:solidFill>
                  <a:srgbClr val="002060"/>
                </a:solidFill>
              </a:rPr>
              <a:t>VYHRÁVAŠ MILIÓN!!!</a:t>
            </a:r>
            <a:endParaRPr lang="en-GB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85720" y="0"/>
            <a:ext cx="6000792" cy="1777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180340">
              <a:lnSpc>
                <a:spcPct val="115000"/>
              </a:lnSpc>
              <a:spcAft>
                <a:spcPts val="1000"/>
              </a:spcAft>
            </a:pPr>
            <a:r>
              <a:rPr lang="pl-PL" sz="3200" b="1" dirty="0">
                <a:solidFill>
                  <a:schemeClr val="bg1"/>
                </a:solidFill>
              </a:rPr>
              <a:t>Ktoré z </a:t>
            </a:r>
            <a:r>
              <a:rPr lang="pl-PL" sz="3200" b="1" dirty="0" smtClean="0">
                <a:solidFill>
                  <a:schemeClr val="bg1"/>
                </a:solidFill>
              </a:rPr>
              <a:t>týchto </a:t>
            </a:r>
            <a:r>
              <a:rPr lang="pl-PL" sz="3200" b="1" dirty="0">
                <a:solidFill>
                  <a:schemeClr val="bg1"/>
                </a:solidFill>
              </a:rPr>
              <a:t>miest nie je krajským mestom?</a:t>
            </a:r>
          </a:p>
          <a:p>
            <a:pPr indent="180340">
              <a:lnSpc>
                <a:spcPct val="115000"/>
              </a:lnSpc>
              <a:spcAft>
                <a:spcPts val="1000"/>
              </a:spcAft>
            </a:pPr>
            <a:endParaRPr lang="sk-SK" sz="2400" b="1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6147" name="Text Box 3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642910" y="4929198"/>
            <a:ext cx="33829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sz="3200" b="1" dirty="0">
                <a:solidFill>
                  <a:schemeClr val="bg1"/>
                </a:solidFill>
              </a:rPr>
              <a:t>Žilina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6148" name="Text Box 4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5072066" y="6027003"/>
            <a:ext cx="33829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sz="3200" b="1" dirty="0">
                <a:solidFill>
                  <a:schemeClr val="bg1"/>
                </a:solidFill>
              </a:rPr>
              <a:t>Zvolen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6149" name="Text Box 5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684213" y="6165850"/>
            <a:ext cx="33829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sz="3200" b="1" dirty="0">
                <a:solidFill>
                  <a:schemeClr val="bg1"/>
                </a:solidFill>
              </a:rPr>
              <a:t>Prešov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6150" name="Text Box 6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5076825" y="5084763"/>
            <a:ext cx="33829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sz="3200" b="1" dirty="0">
                <a:solidFill>
                  <a:schemeClr val="bg1"/>
                </a:solidFill>
              </a:rPr>
              <a:t>Trnava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6151" name="Oval 7">
            <a:hlinkClick r:id="" action="ppaction://noaction">
              <a:snd r:embed="rId6" name="5050.WAV"/>
            </a:hlinkClick>
          </p:cNvPr>
          <p:cNvSpPr>
            <a:spLocks noChangeArrowheads="1"/>
          </p:cNvSpPr>
          <p:nvPr/>
        </p:nvSpPr>
        <p:spPr bwMode="auto">
          <a:xfrm>
            <a:off x="2916238" y="4221163"/>
            <a:ext cx="1079500" cy="503237"/>
          </a:xfrm>
          <a:prstGeom prst="ellips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6152" name="Oval 8">
            <a:hlinkClick r:id="rId7" action="ppaction://hlinksldjump">
              <a:snd r:embed="rId8" name="light.wav"/>
            </a:hlinkClick>
          </p:cNvPr>
          <p:cNvSpPr>
            <a:spLocks noChangeArrowheads="1"/>
          </p:cNvSpPr>
          <p:nvPr/>
        </p:nvSpPr>
        <p:spPr bwMode="auto">
          <a:xfrm>
            <a:off x="4092575" y="4221163"/>
            <a:ext cx="1079500" cy="503237"/>
          </a:xfrm>
          <a:prstGeom prst="ellips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6153" name="Oval 9">
            <a:hlinkClick r:id="rId9" action="ppaction://hlinksldjump">
              <a:snd r:embed="rId10" name="ff1.wav"/>
            </a:hlinkClick>
          </p:cNvPr>
          <p:cNvSpPr>
            <a:spLocks noChangeArrowheads="1"/>
          </p:cNvSpPr>
          <p:nvPr/>
        </p:nvSpPr>
        <p:spPr bwMode="auto">
          <a:xfrm>
            <a:off x="5260975" y="4221163"/>
            <a:ext cx="1079500" cy="503237"/>
          </a:xfrm>
          <a:prstGeom prst="ellips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6154" name="AutoShape 10"/>
          <p:cNvSpPr>
            <a:spLocks noChangeArrowheads="1"/>
          </p:cNvSpPr>
          <p:nvPr/>
        </p:nvSpPr>
        <p:spPr bwMode="auto">
          <a:xfrm>
            <a:off x="6618288" y="3773488"/>
            <a:ext cx="2468562" cy="319087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pic>
        <p:nvPicPr>
          <p:cNvPr id="6155" name="Who Wants to Be a Millionaire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7024688"/>
            <a:ext cx="304800" cy="304800"/>
          </a:xfrm>
          <a:prstGeom prst="rect">
            <a:avLst/>
          </a:prstGeom>
          <a:noFill/>
        </p:spPr>
      </p:pic>
      <p:pic>
        <p:nvPicPr>
          <p:cNvPr id="6156" name="timesup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388938" cy="388938"/>
          </a:xfrm>
          <a:prstGeom prst="rect">
            <a:avLst/>
          </a:prstGeom>
          <a:noFill/>
        </p:spPr>
      </p:pic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1033463" y="7089775"/>
            <a:ext cx="225425" cy="203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pic>
        <p:nvPicPr>
          <p:cNvPr id="16" name="Obrázok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06" y="1072069"/>
            <a:ext cx="5931078" cy="3057800"/>
          </a:xfrm>
          <a:prstGeom prst="rect">
            <a:avLst/>
          </a:prstGeom>
        </p:spPr>
      </p:pic>
    </p:spTree>
  </p:cSld>
  <p:clrMapOvr>
    <a:masterClrMapping/>
  </p:clrMapOvr>
  <p:transition advClick="0">
    <p:sndAc>
      <p:stSnd>
        <p:snd r:embed="rId4" name="New 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03" fill="hold"/>
                                        <p:tgtEl>
                                          <p:spTgt spid="61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1"/>
                  </p:tgtEl>
                </p:cond>
              </p:nextCondLst>
            </p:seq>
            <p:audio>
              <p:cMediaNode vol="28000">
                <p:cTn id="3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55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2612" fill="hold"/>
                                        <p:tgtEl>
                                          <p:spTgt spid="61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6"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56"/>
                </p:tgtEl>
              </p:cMediaNode>
            </p:audio>
          </p:childTnLst>
        </p:cTn>
      </p:par>
    </p:tnLst>
    <p:bldLst>
      <p:bldP spid="6146" grpId="0"/>
      <p:bldP spid="6147" grpId="0"/>
      <p:bldP spid="6147" grpId="1"/>
      <p:bldP spid="6148" grpId="0"/>
      <p:bldP spid="6149" grpId="0"/>
      <p:bldP spid="6150" grpId="0"/>
      <p:bldP spid="6150" grpId="1"/>
      <p:bldP spid="6154" grpId="0" animBg="1"/>
      <p:bldP spid="615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53134" y="194469"/>
            <a:ext cx="199858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800" b="1" dirty="0">
                <a:solidFill>
                  <a:schemeClr val="bg1"/>
                </a:solidFill>
              </a:rPr>
              <a:t>Najväčším jazerom s rozlohou 0,2008km</a:t>
            </a:r>
            <a:r>
              <a:rPr lang="pl-PL" sz="2800" b="1" baseline="30000" dirty="0">
                <a:solidFill>
                  <a:schemeClr val="bg1"/>
                </a:solidFill>
              </a:rPr>
              <a:t>2</a:t>
            </a:r>
            <a:r>
              <a:rPr lang="pl-PL" sz="2800" b="1" dirty="0">
                <a:solidFill>
                  <a:schemeClr val="bg1"/>
                </a:solidFill>
              </a:rPr>
              <a:t> je:</a:t>
            </a:r>
          </a:p>
        </p:txBody>
      </p:sp>
      <p:sp>
        <p:nvSpPr>
          <p:cNvPr id="7171" name="Text Box 3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684213" y="5084763"/>
            <a:ext cx="3382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 b="1" dirty="0" smtClean="0">
                <a:solidFill>
                  <a:schemeClr val="bg1"/>
                </a:solidFill>
              </a:rPr>
              <a:t>Popradské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172" name="Text Box 4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5076825" y="6165850"/>
            <a:ext cx="338296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 b="1" dirty="0" err="1">
                <a:solidFill>
                  <a:schemeClr val="bg1"/>
                </a:solidFill>
              </a:rPr>
              <a:t>Veľké</a:t>
            </a:r>
            <a:r>
              <a:rPr lang="cs-CZ" sz="2400" b="1" dirty="0">
                <a:solidFill>
                  <a:schemeClr val="bg1"/>
                </a:solidFill>
              </a:rPr>
              <a:t> </a:t>
            </a:r>
            <a:r>
              <a:rPr lang="cs-CZ" sz="2400" b="1" dirty="0" err="1">
                <a:solidFill>
                  <a:schemeClr val="bg1"/>
                </a:solidFill>
              </a:rPr>
              <a:t>Hincovo</a:t>
            </a:r>
            <a:r>
              <a:rPr lang="cs-CZ" sz="2400" b="1" dirty="0">
                <a:solidFill>
                  <a:schemeClr val="bg1"/>
                </a:solidFill>
              </a:rPr>
              <a:t> Pleso</a:t>
            </a:r>
          </a:p>
          <a:p>
            <a:pPr algn="ctr">
              <a:spcBef>
                <a:spcPct val="50000"/>
              </a:spcBef>
            </a:pP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173" name="Text Box 5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684213" y="6165850"/>
            <a:ext cx="3382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 b="1" dirty="0" smtClean="0">
                <a:solidFill>
                  <a:schemeClr val="bg1"/>
                </a:solidFill>
              </a:rPr>
              <a:t>Skalnaté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174" name="Text Box 6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5076825" y="5084763"/>
            <a:ext cx="3382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 b="1" dirty="0" smtClean="0">
                <a:solidFill>
                  <a:schemeClr val="bg1"/>
                </a:solidFill>
              </a:rPr>
              <a:t>Štrbské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175" name="Oval 7">
            <a:hlinkClick r:id="" action="ppaction://noaction">
              <a:snd r:embed="rId6" name="5050.WAV"/>
            </a:hlinkClick>
          </p:cNvPr>
          <p:cNvSpPr>
            <a:spLocks noChangeArrowheads="1"/>
          </p:cNvSpPr>
          <p:nvPr/>
        </p:nvSpPr>
        <p:spPr bwMode="auto">
          <a:xfrm>
            <a:off x="2916238" y="4221163"/>
            <a:ext cx="1079500" cy="503237"/>
          </a:xfrm>
          <a:prstGeom prst="ellips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7176" name="Oval 8">
            <a:hlinkClick r:id="rId7" action="ppaction://hlinksldjump">
              <a:snd r:embed="rId8" name="light.wav"/>
            </a:hlinkClick>
          </p:cNvPr>
          <p:cNvSpPr>
            <a:spLocks noChangeArrowheads="1"/>
          </p:cNvSpPr>
          <p:nvPr/>
        </p:nvSpPr>
        <p:spPr bwMode="auto">
          <a:xfrm>
            <a:off x="4092575" y="4221163"/>
            <a:ext cx="1079500" cy="503237"/>
          </a:xfrm>
          <a:prstGeom prst="ellips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7177" name="Oval 9">
            <a:hlinkClick r:id="rId9" action="ppaction://hlinksldjump">
              <a:snd r:embed="rId10" name="ff1.wav"/>
            </a:hlinkClick>
          </p:cNvPr>
          <p:cNvSpPr>
            <a:spLocks noChangeArrowheads="1"/>
          </p:cNvSpPr>
          <p:nvPr/>
        </p:nvSpPr>
        <p:spPr bwMode="auto">
          <a:xfrm>
            <a:off x="5260975" y="4221163"/>
            <a:ext cx="1079500" cy="503237"/>
          </a:xfrm>
          <a:prstGeom prst="ellips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7178" name="AutoShape 10"/>
          <p:cNvSpPr>
            <a:spLocks noChangeArrowheads="1"/>
          </p:cNvSpPr>
          <p:nvPr/>
        </p:nvSpPr>
        <p:spPr bwMode="auto">
          <a:xfrm>
            <a:off x="6618288" y="3440113"/>
            <a:ext cx="2468562" cy="319087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pic>
        <p:nvPicPr>
          <p:cNvPr id="7179" name="Who Wants to Be a Millionaire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7024688"/>
            <a:ext cx="304800" cy="304800"/>
          </a:xfrm>
          <a:prstGeom prst="rect">
            <a:avLst/>
          </a:prstGeom>
          <a:noFill/>
        </p:spPr>
      </p:pic>
      <p:pic>
        <p:nvPicPr>
          <p:cNvPr id="7180" name="timesup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388938" cy="388938"/>
          </a:xfrm>
          <a:prstGeom prst="rect">
            <a:avLst/>
          </a:prstGeom>
          <a:noFill/>
        </p:spPr>
      </p:pic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1033463" y="7089775"/>
            <a:ext cx="225425" cy="203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pic>
        <p:nvPicPr>
          <p:cNvPr id="14" name="Obrázok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60895"/>
            <a:ext cx="4599281" cy="3440113"/>
          </a:xfrm>
          <a:prstGeom prst="rect">
            <a:avLst/>
          </a:prstGeom>
        </p:spPr>
      </p:pic>
    </p:spTree>
  </p:cSld>
  <p:clrMapOvr>
    <a:masterClrMapping/>
  </p:clrMapOvr>
  <p:transition advClick="0">
    <p:sndAc>
      <p:stSnd>
        <p:snd r:embed="rId4" name="New 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03" fill="hold"/>
                                        <p:tgtEl>
                                          <p:spTgt spid="71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5"/>
                  </p:tgtEl>
                </p:cond>
              </p:nextCondLst>
            </p:seq>
            <p:audio>
              <p:cMediaNode vol="28000">
                <p:cTn id="3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9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2612" fill="hold"/>
                                        <p:tgtEl>
                                          <p:spTgt spid="71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0"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80"/>
                </p:tgtEl>
              </p:cMediaNode>
            </p:audio>
          </p:childTnLst>
        </p:cTn>
      </p:par>
    </p:tnLst>
    <p:bldLst>
      <p:bldP spid="7170" grpId="0"/>
      <p:bldP spid="7171" grpId="0"/>
      <p:bldP spid="7172" grpId="0"/>
      <p:bldP spid="7173" grpId="0"/>
      <p:bldP spid="7173" grpId="1"/>
      <p:bldP spid="7174" grpId="0"/>
      <p:bldP spid="7174" grpId="1"/>
      <p:bldP spid="7178" grpId="0" animBg="1"/>
      <p:bldP spid="718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214290"/>
            <a:ext cx="1907704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800" b="1" dirty="0">
                <a:solidFill>
                  <a:schemeClr val="bg1"/>
                </a:solidFill>
              </a:rPr>
              <a:t>Najdlhšia spoločná hranica </a:t>
            </a:r>
          </a:p>
          <a:p>
            <a:pPr>
              <a:spcBef>
                <a:spcPct val="50000"/>
              </a:spcBef>
            </a:pPr>
            <a:r>
              <a:rPr lang="pl-PL" sz="2800" b="1" dirty="0">
                <a:solidFill>
                  <a:schemeClr val="bg1"/>
                </a:solidFill>
              </a:rPr>
              <a:t>(654,8 km) je s:</a:t>
            </a:r>
          </a:p>
        </p:txBody>
      </p:sp>
      <p:sp>
        <p:nvSpPr>
          <p:cNvPr id="8195" name="Text Box 3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684213" y="5084763"/>
            <a:ext cx="3382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 b="1" dirty="0" err="1" smtClean="0">
                <a:solidFill>
                  <a:schemeClr val="bg1"/>
                </a:solidFill>
              </a:rPr>
              <a:t>Poľskom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196" name="Text Box 4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5076825" y="6165850"/>
            <a:ext cx="3382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 b="1" dirty="0" smtClean="0">
                <a:solidFill>
                  <a:schemeClr val="bg1"/>
                </a:solidFill>
              </a:rPr>
              <a:t>Ukrajinou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197" name="Text Box 5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684213" y="6165850"/>
            <a:ext cx="3382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 b="1" dirty="0" err="1" smtClean="0">
                <a:solidFill>
                  <a:schemeClr val="bg1"/>
                </a:solidFill>
              </a:rPr>
              <a:t>Českom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198" name="Text Box 6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5076825" y="5084763"/>
            <a:ext cx="3382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 b="1" dirty="0" err="1" smtClean="0">
                <a:solidFill>
                  <a:schemeClr val="bg1"/>
                </a:solidFill>
              </a:rPr>
              <a:t>Maďarskom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199" name="Oval 7">
            <a:hlinkClick r:id="" action="ppaction://noaction">
              <a:snd r:embed="rId6" name="5050.WAV"/>
            </a:hlinkClick>
          </p:cNvPr>
          <p:cNvSpPr>
            <a:spLocks noChangeArrowheads="1"/>
          </p:cNvSpPr>
          <p:nvPr/>
        </p:nvSpPr>
        <p:spPr bwMode="auto">
          <a:xfrm>
            <a:off x="2916238" y="4221163"/>
            <a:ext cx="1079500" cy="503237"/>
          </a:xfrm>
          <a:prstGeom prst="ellips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8200" name="Oval 8">
            <a:hlinkClick r:id="rId7" action="ppaction://hlinksldjump">
              <a:snd r:embed="rId8" name="light.wav"/>
            </a:hlinkClick>
          </p:cNvPr>
          <p:cNvSpPr>
            <a:spLocks noChangeArrowheads="1"/>
          </p:cNvSpPr>
          <p:nvPr/>
        </p:nvSpPr>
        <p:spPr bwMode="auto">
          <a:xfrm>
            <a:off x="4092575" y="4221163"/>
            <a:ext cx="1079500" cy="503237"/>
          </a:xfrm>
          <a:prstGeom prst="ellips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8201" name="Oval 9">
            <a:hlinkClick r:id="rId9" action="ppaction://hlinksldjump">
              <a:snd r:embed="rId10" name="ff1.wav"/>
            </a:hlinkClick>
          </p:cNvPr>
          <p:cNvSpPr>
            <a:spLocks noChangeArrowheads="1"/>
          </p:cNvSpPr>
          <p:nvPr/>
        </p:nvSpPr>
        <p:spPr bwMode="auto">
          <a:xfrm>
            <a:off x="5260975" y="4221163"/>
            <a:ext cx="1079500" cy="503237"/>
          </a:xfrm>
          <a:prstGeom prst="ellips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8202" name="AutoShape 10"/>
          <p:cNvSpPr>
            <a:spLocks noChangeArrowheads="1"/>
          </p:cNvSpPr>
          <p:nvPr/>
        </p:nvSpPr>
        <p:spPr bwMode="auto">
          <a:xfrm>
            <a:off x="6618288" y="3160713"/>
            <a:ext cx="2468562" cy="319087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pic>
        <p:nvPicPr>
          <p:cNvPr id="8203" name="Who Wants to Be a Millionaire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7024688"/>
            <a:ext cx="304800" cy="304800"/>
          </a:xfrm>
          <a:prstGeom prst="rect">
            <a:avLst/>
          </a:prstGeom>
          <a:noFill/>
        </p:spPr>
      </p:pic>
      <p:pic>
        <p:nvPicPr>
          <p:cNvPr id="8204" name="timesup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388938" cy="388938"/>
          </a:xfrm>
          <a:prstGeom prst="rect">
            <a:avLst/>
          </a:prstGeom>
          <a:noFill/>
        </p:spPr>
      </p:pic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1033463" y="7089775"/>
            <a:ext cx="225425" cy="203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pic>
        <p:nvPicPr>
          <p:cNvPr id="14" name="Obrázok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088" y="173373"/>
            <a:ext cx="4493299" cy="2808312"/>
          </a:xfrm>
          <a:prstGeom prst="rect">
            <a:avLst/>
          </a:prstGeom>
        </p:spPr>
      </p:pic>
    </p:spTree>
  </p:cSld>
  <p:clrMapOvr>
    <a:masterClrMapping/>
  </p:clrMapOvr>
  <p:transition advClick="0">
    <p:sndAc>
      <p:stSnd>
        <p:snd r:embed="rId4" name="New 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03" fill="hold"/>
                                        <p:tgtEl>
                                          <p:spTgt spid="82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9"/>
                  </p:tgtEl>
                </p:cond>
              </p:nextCondLst>
            </p:seq>
            <p:audio>
              <p:cMediaNode vol="28000">
                <p:cTn id="3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03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2612" fill="hold"/>
                                        <p:tgtEl>
                                          <p:spTgt spid="82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4"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04"/>
                </p:tgtEl>
              </p:cMediaNode>
            </p:audio>
          </p:childTnLst>
        </p:cTn>
      </p:par>
    </p:tnLst>
    <p:bldLst>
      <p:bldP spid="8194" grpId="0"/>
      <p:bldP spid="8195" grpId="0"/>
      <p:bldP spid="8195" grpId="1"/>
      <p:bldP spid="8196" grpId="0"/>
      <p:bldP spid="8196" grpId="1"/>
      <p:bldP spid="8197" grpId="0"/>
      <p:bldP spid="8198" grpId="0"/>
      <p:bldP spid="8202" grpId="0" animBg="1"/>
      <p:bldP spid="820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14282" y="0"/>
            <a:ext cx="657226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800" b="1" dirty="0">
                <a:solidFill>
                  <a:schemeClr val="bg1"/>
                </a:solidFill>
              </a:rPr>
              <a:t>Najkratšia vzdušná šírka je medzi obcami Orlov a Hosťovce:</a:t>
            </a:r>
          </a:p>
        </p:txBody>
      </p:sp>
      <p:sp>
        <p:nvSpPr>
          <p:cNvPr id="9219" name="Text Box 3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684213" y="5084763"/>
            <a:ext cx="338296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 b="1" dirty="0" smtClean="0">
                <a:solidFill>
                  <a:schemeClr val="bg1"/>
                </a:solidFill>
              </a:rPr>
              <a:t>54,2 </a:t>
            </a:r>
            <a:r>
              <a:rPr lang="cs-CZ" sz="2400" b="1" dirty="0">
                <a:solidFill>
                  <a:schemeClr val="bg1"/>
                </a:solidFill>
              </a:rPr>
              <a:t>km</a:t>
            </a:r>
          </a:p>
          <a:p>
            <a:pPr algn="ctr">
              <a:spcBef>
                <a:spcPct val="50000"/>
              </a:spcBef>
            </a:pP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220" name="Text Box 4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5076825" y="6165850"/>
            <a:ext cx="338296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 b="1" dirty="0" smtClean="0">
                <a:solidFill>
                  <a:schemeClr val="bg1"/>
                </a:solidFill>
              </a:rPr>
              <a:t>123,9 </a:t>
            </a:r>
            <a:r>
              <a:rPr lang="cs-CZ" sz="2400" b="1" dirty="0">
                <a:solidFill>
                  <a:schemeClr val="bg1"/>
                </a:solidFill>
              </a:rPr>
              <a:t>km</a:t>
            </a:r>
          </a:p>
          <a:p>
            <a:pPr algn="ctr">
              <a:spcBef>
                <a:spcPct val="50000"/>
              </a:spcBef>
            </a:pP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221" name="Text Box 5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684213" y="6165850"/>
            <a:ext cx="338296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 b="1" dirty="0">
                <a:solidFill>
                  <a:schemeClr val="bg1"/>
                </a:solidFill>
              </a:rPr>
              <a:t>77,6 km</a:t>
            </a:r>
          </a:p>
          <a:p>
            <a:pPr algn="ctr">
              <a:spcBef>
                <a:spcPct val="50000"/>
              </a:spcBef>
            </a:pP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222" name="Text Box 6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5076825" y="5084763"/>
            <a:ext cx="338296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 b="1" dirty="0" smtClean="0">
                <a:solidFill>
                  <a:schemeClr val="bg1"/>
                </a:solidFill>
              </a:rPr>
              <a:t>34,8 km</a:t>
            </a:r>
            <a:endParaRPr lang="cs-CZ" sz="2400" b="1" dirty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223" name="Oval 7">
            <a:hlinkClick r:id="" action="ppaction://noaction">
              <a:snd r:embed="rId6" name="5050.WAV"/>
            </a:hlinkClick>
          </p:cNvPr>
          <p:cNvSpPr>
            <a:spLocks noChangeArrowheads="1"/>
          </p:cNvSpPr>
          <p:nvPr/>
        </p:nvSpPr>
        <p:spPr bwMode="auto">
          <a:xfrm>
            <a:off x="2916238" y="4221163"/>
            <a:ext cx="1079500" cy="503237"/>
          </a:xfrm>
          <a:prstGeom prst="ellips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9224" name="Oval 8">
            <a:hlinkClick r:id="rId7" action="ppaction://hlinksldjump">
              <a:snd r:embed="rId8" name="light.wav"/>
            </a:hlinkClick>
          </p:cNvPr>
          <p:cNvSpPr>
            <a:spLocks noChangeArrowheads="1"/>
          </p:cNvSpPr>
          <p:nvPr/>
        </p:nvSpPr>
        <p:spPr bwMode="auto">
          <a:xfrm>
            <a:off x="4092575" y="4221163"/>
            <a:ext cx="1079500" cy="503237"/>
          </a:xfrm>
          <a:prstGeom prst="ellips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9225" name="Oval 9">
            <a:hlinkClick r:id="rId9" action="ppaction://hlinksldjump">
              <a:snd r:embed="rId10" name="ff1.wav"/>
            </a:hlinkClick>
          </p:cNvPr>
          <p:cNvSpPr>
            <a:spLocks noChangeArrowheads="1"/>
          </p:cNvSpPr>
          <p:nvPr/>
        </p:nvSpPr>
        <p:spPr bwMode="auto">
          <a:xfrm>
            <a:off x="5260975" y="4221163"/>
            <a:ext cx="1079500" cy="503237"/>
          </a:xfrm>
          <a:prstGeom prst="ellips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9226" name="AutoShape 10"/>
          <p:cNvSpPr>
            <a:spLocks noChangeArrowheads="1"/>
          </p:cNvSpPr>
          <p:nvPr/>
        </p:nvSpPr>
        <p:spPr bwMode="auto">
          <a:xfrm>
            <a:off x="6618288" y="2860675"/>
            <a:ext cx="2468562" cy="31908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pic>
        <p:nvPicPr>
          <p:cNvPr id="9227" name="Who Wants to Be a Millionaire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7024688"/>
            <a:ext cx="304800" cy="304800"/>
          </a:xfrm>
          <a:prstGeom prst="rect">
            <a:avLst/>
          </a:prstGeom>
          <a:noFill/>
        </p:spPr>
      </p:pic>
      <p:pic>
        <p:nvPicPr>
          <p:cNvPr id="9228" name="timesup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388938" cy="388938"/>
          </a:xfrm>
          <a:prstGeom prst="rect">
            <a:avLst/>
          </a:prstGeom>
          <a:noFill/>
        </p:spPr>
      </p:pic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1033463" y="7089775"/>
            <a:ext cx="225425" cy="203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pic>
        <p:nvPicPr>
          <p:cNvPr id="14" name="Obrázok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54" y="954106"/>
            <a:ext cx="5751822" cy="2935487"/>
          </a:xfrm>
          <a:prstGeom prst="rect">
            <a:avLst/>
          </a:prstGeom>
        </p:spPr>
      </p:pic>
    </p:spTree>
  </p:cSld>
  <p:clrMapOvr>
    <a:masterClrMapping/>
  </p:clrMapOvr>
  <p:transition advClick="0">
    <p:sndAc>
      <p:stSnd>
        <p:snd r:embed="rId4" name="New 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03" fill="hold"/>
                                        <p:tgtEl>
                                          <p:spTgt spid="92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2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3"/>
                  </p:tgtEl>
                </p:cond>
              </p:nextCondLst>
            </p:seq>
            <p:audio>
              <p:cMediaNode vol="28000">
                <p:cTn id="3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7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2612" fill="hold"/>
                                        <p:tgtEl>
                                          <p:spTgt spid="92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8"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8"/>
                </p:tgtEl>
              </p:cMediaNode>
            </p:audio>
          </p:childTnLst>
        </p:cTn>
      </p:par>
    </p:tnLst>
    <p:bldLst>
      <p:bldP spid="9218" grpId="0"/>
      <p:bldP spid="9219" grpId="0"/>
      <p:bldP spid="9219" grpId="1"/>
      <p:bldP spid="9220" grpId="0"/>
      <p:bldP spid="9220" grpId="1"/>
      <p:bldP spid="9221" grpId="0"/>
      <p:bldP spid="9222" grpId="0"/>
      <p:bldP spid="9226" grpId="0" animBg="1"/>
      <p:bldP spid="92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0" y="214290"/>
            <a:ext cx="2555776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000" dirty="0" smtClean="0">
                <a:solidFill>
                  <a:schemeClr val="bg1"/>
                </a:solidFill>
              </a:rPr>
              <a:t>???????  patrí </a:t>
            </a:r>
            <a:r>
              <a:rPr lang="sk-SK" sz="2000" dirty="0">
                <a:solidFill>
                  <a:schemeClr val="bg1"/>
                </a:solidFill>
              </a:rPr>
              <a:t>do svetového dedičstva UNESCO vďaka najrozsiahlejšiemu hradnému komplexu v strednej Európe, prvé písomné zmienky o pevnosti sú z 12. </a:t>
            </a:r>
            <a:r>
              <a:rPr lang="sk-SK" sz="2000" dirty="0" smtClean="0">
                <a:solidFill>
                  <a:schemeClr val="bg1"/>
                </a:solidFill>
              </a:rPr>
              <a:t>storočia.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243" name="Text Box 3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684213" y="5084763"/>
            <a:ext cx="3382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 b="1" dirty="0" smtClean="0">
                <a:solidFill>
                  <a:schemeClr val="bg1"/>
                </a:solidFill>
              </a:rPr>
              <a:t>Spišský hrad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244" name="Text Box 4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5076825" y="6165850"/>
            <a:ext cx="3382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 b="1" dirty="0" smtClean="0">
                <a:solidFill>
                  <a:schemeClr val="bg1"/>
                </a:solidFill>
              </a:rPr>
              <a:t>Bratislavský hrad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245" name="Text Box 5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684213" y="6165850"/>
            <a:ext cx="3382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 b="1" dirty="0" smtClean="0">
                <a:solidFill>
                  <a:schemeClr val="bg1"/>
                </a:solidFill>
              </a:rPr>
              <a:t>Oravský hrad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246" name="Text Box 6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5076825" y="5084763"/>
            <a:ext cx="3382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 b="1" dirty="0" smtClean="0">
                <a:solidFill>
                  <a:schemeClr val="bg1"/>
                </a:solidFill>
              </a:rPr>
              <a:t>Bojnický </a:t>
            </a:r>
            <a:r>
              <a:rPr lang="cs-CZ" sz="2400" b="1" dirty="0" err="1" smtClean="0">
                <a:solidFill>
                  <a:schemeClr val="bg1"/>
                </a:solidFill>
              </a:rPr>
              <a:t>zámok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247" name="Oval 7">
            <a:hlinkClick r:id="" action="ppaction://noaction">
              <a:snd r:embed="rId6" name="5050.WAV"/>
            </a:hlinkClick>
          </p:cNvPr>
          <p:cNvSpPr>
            <a:spLocks noChangeArrowheads="1"/>
          </p:cNvSpPr>
          <p:nvPr/>
        </p:nvSpPr>
        <p:spPr bwMode="auto">
          <a:xfrm>
            <a:off x="2916238" y="4221163"/>
            <a:ext cx="1079500" cy="503237"/>
          </a:xfrm>
          <a:prstGeom prst="ellips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0248" name="Oval 8">
            <a:hlinkClick r:id="rId7" action="ppaction://hlinksldjump">
              <a:snd r:embed="rId8" name="light.wav"/>
            </a:hlinkClick>
          </p:cNvPr>
          <p:cNvSpPr>
            <a:spLocks noChangeArrowheads="1"/>
          </p:cNvSpPr>
          <p:nvPr/>
        </p:nvSpPr>
        <p:spPr bwMode="auto">
          <a:xfrm>
            <a:off x="4092575" y="4221163"/>
            <a:ext cx="1079500" cy="503237"/>
          </a:xfrm>
          <a:prstGeom prst="ellips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0249" name="Oval 9">
            <a:hlinkClick r:id="rId9" action="ppaction://hlinksldjump">
              <a:snd r:embed="rId10" name="ff1.wav"/>
            </a:hlinkClick>
          </p:cNvPr>
          <p:cNvSpPr>
            <a:spLocks noChangeArrowheads="1"/>
          </p:cNvSpPr>
          <p:nvPr/>
        </p:nvSpPr>
        <p:spPr bwMode="auto">
          <a:xfrm>
            <a:off x="5260975" y="4221163"/>
            <a:ext cx="1079500" cy="503237"/>
          </a:xfrm>
          <a:prstGeom prst="ellips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0250" name="AutoShape 10"/>
          <p:cNvSpPr>
            <a:spLocks noChangeArrowheads="1"/>
          </p:cNvSpPr>
          <p:nvPr/>
        </p:nvSpPr>
        <p:spPr bwMode="auto">
          <a:xfrm>
            <a:off x="6618288" y="2559050"/>
            <a:ext cx="2468562" cy="31908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pic>
        <p:nvPicPr>
          <p:cNvPr id="10251" name="Who Wants to Be a Millionaire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7024688"/>
            <a:ext cx="304800" cy="304800"/>
          </a:xfrm>
          <a:prstGeom prst="rect">
            <a:avLst/>
          </a:prstGeom>
          <a:noFill/>
        </p:spPr>
      </p:pic>
      <p:pic>
        <p:nvPicPr>
          <p:cNvPr id="10252" name="timesup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388938" cy="388938"/>
          </a:xfrm>
          <a:prstGeom prst="rect">
            <a:avLst/>
          </a:prstGeom>
          <a:noFill/>
        </p:spPr>
      </p:pic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1033463" y="7089775"/>
            <a:ext cx="225425" cy="203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pic>
        <p:nvPicPr>
          <p:cNvPr id="10254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5776" y="242147"/>
            <a:ext cx="3824217" cy="2868162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sndAc>
      <p:stSnd>
        <p:snd r:embed="rId4" name="New 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03" fill="hold"/>
                                        <p:tgtEl>
                                          <p:spTgt spid="102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2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7"/>
                  </p:tgtEl>
                </p:cond>
              </p:nextCondLst>
            </p:seq>
            <p:audio>
              <p:cMediaNode vol="28000">
                <p:cTn id="3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51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2612" fill="hold"/>
                                        <p:tgtEl>
                                          <p:spTgt spid="102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2"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52"/>
                </p:tgtEl>
              </p:cMediaNode>
            </p:audio>
          </p:childTnLst>
        </p:cTn>
      </p:par>
    </p:tnLst>
    <p:bldLst>
      <p:bldP spid="10242" grpId="0"/>
      <p:bldP spid="10243" grpId="0"/>
      <p:bldP spid="10244" grpId="0"/>
      <p:bldP spid="10244" grpId="1"/>
      <p:bldP spid="10245" grpId="0"/>
      <p:bldP spid="10246" grpId="0"/>
      <p:bldP spid="10246" grpId="1"/>
      <p:bldP spid="10250" grpId="0" animBg="1"/>
      <p:bldP spid="102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285728"/>
            <a:ext cx="212372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400" dirty="0">
                <a:solidFill>
                  <a:schemeClr val="bg1"/>
                </a:solidFill>
              </a:rPr>
              <a:t>Gotický Dóm sv. Alžbety </a:t>
            </a:r>
            <a:r>
              <a:rPr lang="sk-SK" sz="2400" dirty="0" smtClean="0">
                <a:solidFill>
                  <a:schemeClr val="bg1"/>
                </a:solidFill>
              </a:rPr>
              <a:t>je </a:t>
            </a:r>
            <a:r>
              <a:rPr lang="sk-SK" sz="2400" dirty="0">
                <a:solidFill>
                  <a:schemeClr val="bg1"/>
                </a:solidFill>
              </a:rPr>
              <a:t>najväčším kostolom na </a:t>
            </a:r>
            <a:r>
              <a:rPr lang="sk-SK" sz="2400" dirty="0" smtClean="0">
                <a:solidFill>
                  <a:schemeClr val="bg1"/>
                </a:solidFill>
              </a:rPr>
              <a:t>Slovensku. Nachádza sa v meste: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267" name="Text Box 3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684213" y="5084763"/>
            <a:ext cx="3382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 b="1" dirty="0" smtClean="0">
                <a:solidFill>
                  <a:schemeClr val="bg1"/>
                </a:solidFill>
              </a:rPr>
              <a:t>Banská Bystrica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1268" name="Text Box 4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5076825" y="6165850"/>
            <a:ext cx="3382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 b="1" dirty="0" smtClean="0">
                <a:solidFill>
                  <a:schemeClr val="bg1"/>
                </a:solidFill>
              </a:rPr>
              <a:t>Banská </a:t>
            </a:r>
            <a:r>
              <a:rPr lang="cs-CZ" sz="2400" b="1" dirty="0" err="1" smtClean="0">
                <a:solidFill>
                  <a:schemeClr val="bg1"/>
                </a:solidFill>
              </a:rPr>
              <a:t>Štiavnica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1269" name="Text Box 5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684213" y="6093296"/>
            <a:ext cx="3382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 b="1" dirty="0" smtClean="0">
                <a:solidFill>
                  <a:schemeClr val="bg1"/>
                </a:solidFill>
              </a:rPr>
              <a:t>Levoča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1270" name="Text Box 6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5076825" y="5084763"/>
            <a:ext cx="3382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 b="1" dirty="0" smtClean="0">
                <a:solidFill>
                  <a:schemeClr val="bg1"/>
                </a:solidFill>
              </a:rPr>
              <a:t>Košice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1271" name="Oval 7">
            <a:hlinkClick r:id="" action="ppaction://noaction">
              <a:snd r:embed="rId6" name="5050.WAV"/>
            </a:hlinkClick>
          </p:cNvPr>
          <p:cNvSpPr>
            <a:spLocks noChangeArrowheads="1"/>
          </p:cNvSpPr>
          <p:nvPr/>
        </p:nvSpPr>
        <p:spPr bwMode="auto">
          <a:xfrm>
            <a:off x="2916238" y="4221163"/>
            <a:ext cx="1079500" cy="503237"/>
          </a:xfrm>
          <a:prstGeom prst="ellips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1272" name="Oval 8">
            <a:hlinkClick r:id="rId7" action="ppaction://hlinksldjump">
              <a:snd r:embed="rId8" name="light.wav"/>
            </a:hlinkClick>
          </p:cNvPr>
          <p:cNvSpPr>
            <a:spLocks noChangeArrowheads="1"/>
          </p:cNvSpPr>
          <p:nvPr/>
        </p:nvSpPr>
        <p:spPr bwMode="auto">
          <a:xfrm>
            <a:off x="4092575" y="4221163"/>
            <a:ext cx="1079500" cy="503237"/>
          </a:xfrm>
          <a:prstGeom prst="ellips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1273" name="Oval 9">
            <a:hlinkClick r:id="rId9" action="ppaction://hlinksldjump">
              <a:snd r:embed="rId10" name="ff1.wav"/>
            </a:hlinkClick>
          </p:cNvPr>
          <p:cNvSpPr>
            <a:spLocks noChangeArrowheads="1"/>
          </p:cNvSpPr>
          <p:nvPr/>
        </p:nvSpPr>
        <p:spPr bwMode="auto">
          <a:xfrm>
            <a:off x="5260975" y="4221163"/>
            <a:ext cx="1079500" cy="503237"/>
          </a:xfrm>
          <a:prstGeom prst="ellips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1274" name="AutoShape 10"/>
          <p:cNvSpPr>
            <a:spLocks noChangeArrowheads="1"/>
          </p:cNvSpPr>
          <p:nvPr/>
        </p:nvSpPr>
        <p:spPr bwMode="auto">
          <a:xfrm>
            <a:off x="6618288" y="2246313"/>
            <a:ext cx="2468562" cy="319087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pic>
        <p:nvPicPr>
          <p:cNvPr id="11275" name="Who Wants to Be a Millionaire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7024688"/>
            <a:ext cx="304800" cy="304800"/>
          </a:xfrm>
          <a:prstGeom prst="rect">
            <a:avLst/>
          </a:prstGeom>
          <a:noFill/>
        </p:spPr>
      </p:pic>
      <p:pic>
        <p:nvPicPr>
          <p:cNvPr id="11276" name="timesup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388938" cy="388938"/>
          </a:xfrm>
          <a:prstGeom prst="rect">
            <a:avLst/>
          </a:prstGeom>
          <a:noFill/>
        </p:spPr>
      </p:pic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1033463" y="7089775"/>
            <a:ext cx="225425" cy="203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pic>
        <p:nvPicPr>
          <p:cNvPr id="14" name="Obrázok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267" y="142864"/>
            <a:ext cx="4441655" cy="2963384"/>
          </a:xfrm>
          <a:prstGeom prst="rect">
            <a:avLst/>
          </a:prstGeom>
        </p:spPr>
      </p:pic>
    </p:spTree>
  </p:cSld>
  <p:clrMapOvr>
    <a:masterClrMapping/>
  </p:clrMapOvr>
  <p:transition advClick="0">
    <p:sndAc>
      <p:stSnd>
        <p:snd r:embed="rId4" name="New 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03" fill="hold"/>
                                        <p:tgtEl>
                                          <p:spTgt spid="112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1"/>
                  </p:tgtEl>
                </p:cond>
              </p:nextCondLst>
            </p:seq>
            <p:audio>
              <p:cMediaNode vol="28000">
                <p:cTn id="3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75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2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2612" fill="hold"/>
                                        <p:tgtEl>
                                          <p:spTgt spid="112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6"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76"/>
                </p:tgtEl>
              </p:cMediaNode>
            </p:audio>
          </p:childTnLst>
        </p:cTn>
      </p:par>
    </p:tnLst>
    <p:bldLst>
      <p:bldP spid="11266" grpId="0"/>
      <p:bldP spid="11267" grpId="0"/>
      <p:bldP spid="11267" grpId="1"/>
      <p:bldP spid="11268" grpId="0"/>
      <p:bldP spid="11269" grpId="0"/>
      <p:bldP spid="11269" grpId="1"/>
      <p:bldP spid="11270" grpId="0"/>
      <p:bldP spid="11274" grpId="0" animBg="1"/>
      <p:bldP spid="1127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fa5d3e996491f68770ebac8c2c79be8ab0615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378</Words>
  <Application>Microsoft Office PowerPoint</Application>
  <PresentationFormat>Prezentácia na obrazovke (4:3)</PresentationFormat>
  <Paragraphs>101</Paragraphs>
  <Slides>30</Slides>
  <Notes>0</Notes>
  <HiddenSlides>0</HiddenSlides>
  <MMClips>31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30</vt:i4>
      </vt:variant>
    </vt:vector>
  </HeadingPairs>
  <TitlesOfParts>
    <vt:vector size="35" baseType="lpstr">
      <vt:lpstr>Arial</vt:lpstr>
      <vt:lpstr>Arial Black</vt:lpstr>
      <vt:lpstr>Calibri</vt:lpstr>
      <vt:lpstr>Times New Roman</vt:lpstr>
      <vt:lpstr>Default Design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MYSLÍM ,ŽE SPRÁVNA ODPOVEĎ JE: A</vt:lpstr>
      <vt:lpstr>MYSLÍM ,ŽE SPRÁVNA ODPOVEĎ JE: B</vt:lpstr>
      <vt:lpstr>MYSLÍM ,ŽE SPRÁVNA ODPOVEĎ JE: C</vt:lpstr>
      <vt:lpstr>MYSLÍM ,ŽE SPRÁVNA ODPOVEĎ JE: D</vt:lpstr>
      <vt:lpstr>Myslím,že správna odpoveď je:</vt:lpstr>
      <vt:lpstr>Audience A</vt:lpstr>
      <vt:lpstr>Audience B</vt:lpstr>
      <vt:lpstr>Audience C</vt:lpstr>
      <vt:lpstr>Audience D</vt:lpstr>
      <vt:lpstr>Audience Draw</vt:lpstr>
      <vt:lpstr>JE MI ĽÚTO, NEVYHRÁVAŠ NIČ!!!</vt:lpstr>
      <vt:lpstr>VYHRÁVAŠ 1000 €</vt:lpstr>
      <vt:lpstr>VYHRÁVAŠ  32000 €</vt:lpstr>
      <vt:lpstr>HURÁ! VYHRÁVAŠ MILIÓN!!!</vt:lpstr>
    </vt:vector>
  </TitlesOfParts>
  <Company>SANDFIELDS COMPREHENSIVE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vladko</dc:creator>
  <cp:lastModifiedBy>Riaditelna</cp:lastModifiedBy>
  <cp:revision>73</cp:revision>
  <dcterms:created xsi:type="dcterms:W3CDTF">2005-10-11T22:23:57Z</dcterms:created>
  <dcterms:modified xsi:type="dcterms:W3CDTF">2015-10-09T12:22:13Z</dcterms:modified>
</cp:coreProperties>
</file>