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Životné prejavy rastlín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PRVOUKA 2 ročník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1094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Urči, ktorá </a:t>
            </a:r>
            <a:r>
              <a:rPr lang="sk-SK" dirty="0" smtClean="0"/>
              <a:t>z rastlín žije.</a:t>
            </a:r>
            <a:endParaRPr lang="sk-SK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5566" y="2099087"/>
            <a:ext cx="3541213" cy="2447953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195" y="2079385"/>
            <a:ext cx="1348985" cy="2467655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142080" y="1967541"/>
            <a:ext cx="1961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Prijíma potravu</a:t>
            </a:r>
          </a:p>
        </p:txBody>
      </p:sp>
      <p:sp>
        <p:nvSpPr>
          <p:cNvPr id="8" name="Obdĺžnik 7"/>
          <p:cNvSpPr/>
          <p:nvPr/>
        </p:nvSpPr>
        <p:spPr>
          <a:xfrm>
            <a:off x="688288" y="3128546"/>
            <a:ext cx="8691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</a:rPr>
              <a:t>Dýcha</a:t>
            </a:r>
            <a:endParaRPr lang="sk-SK" sz="2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193869" y="2544613"/>
            <a:ext cx="8867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Rastie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801288" y="4731706"/>
            <a:ext cx="17066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Pohybuje</a:t>
            </a:r>
            <a:r>
              <a:rPr lang="sk-SK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087455" y="243175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Píše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394354" y="5279164"/>
            <a:ext cx="9236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Spieva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430272" y="4211600"/>
            <a:ext cx="1210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Smeje sa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4705543" y="4396266"/>
            <a:ext cx="5245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Spí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436468" y="5120709"/>
            <a:ext cx="12194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Rozpráva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7474662" y="5490041"/>
            <a:ext cx="15860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Prijíma živiny</a:t>
            </a:r>
          </a:p>
        </p:txBody>
      </p:sp>
      <p:sp>
        <p:nvSpPr>
          <p:cNvPr id="18" name="Obdĺžnik 17"/>
          <p:cNvSpPr/>
          <p:nvPr/>
        </p:nvSpPr>
        <p:spPr>
          <a:xfrm>
            <a:off x="4197491" y="3292771"/>
            <a:ext cx="18846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Rozmnožuje sa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659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Napíš vety o tom, podľa čoho zistíš,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ktorá z </a:t>
            </a:r>
            <a:r>
              <a:rPr lang="sk-SK" dirty="0" smtClean="0"/>
              <a:t>rastlín na obrázku z úlohy č.1 žije.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467158" y="1920540"/>
            <a:ext cx="50200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Rastlina rastie.</a:t>
            </a:r>
          </a:p>
          <a:p>
            <a:pPr algn="ctr"/>
            <a:endParaRPr lang="sk-SK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67158" y="2718002"/>
            <a:ext cx="8434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Rastlina prijíma potravu. </a:t>
            </a:r>
            <a:endParaRPr lang="sk-SK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67158" y="3494630"/>
            <a:ext cx="5105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Rastlina</a:t>
            </a:r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dýcha</a:t>
            </a:r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sk-SK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70977" y="4271258"/>
            <a:ext cx="8530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Stonka a listy sú vystreté.</a:t>
            </a:r>
            <a:endParaRPr lang="sk-SK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426316" y="5047886"/>
            <a:ext cx="8235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Stonka a listy sú zelené. </a:t>
            </a:r>
            <a:endParaRPr lang="sk-SK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426316" y="5811095"/>
            <a:ext cx="11082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Rastlina kvitne a nie je zvädnutá.</a:t>
            </a:r>
            <a:endParaRPr lang="sk-SK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296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626228"/>
            <a:ext cx="9613861" cy="136767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Pozoruj obrázky v prvom riadku.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Opíš</a:t>
            </a:r>
            <a:r>
              <a:rPr lang="sk-SK" dirty="0" smtClean="0"/>
              <a:t>, ktoré z prejavov života rastliny znázorňujú.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Porovnaj </a:t>
            </a:r>
            <a:r>
              <a:rPr lang="sk-SK" dirty="0" smtClean="0"/>
              <a:t>rastliny a živočíchy.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000" y="3225800"/>
            <a:ext cx="9405181" cy="214630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0" y="1993900"/>
            <a:ext cx="231345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Rastlina </a:t>
            </a:r>
          </a:p>
          <a:p>
            <a:pPr algn="ctr"/>
            <a:r>
              <a:rPr lang="sk-SK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prijíma vodu</a:t>
            </a:r>
            <a:endParaRPr lang="sk-SK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447420" y="1993899"/>
            <a:ext cx="240963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Prijíma </a:t>
            </a:r>
          </a:p>
          <a:p>
            <a:pPr algn="ctr"/>
            <a:r>
              <a:rPr lang="sk-SK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živiny z pôdy</a:t>
            </a:r>
            <a:endParaRPr lang="sk-SK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003635" y="2967335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sk-SK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646539" y="1959977"/>
            <a:ext cx="1350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Rastie</a:t>
            </a:r>
            <a:endParaRPr lang="sk-SK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256397" y="2416830"/>
            <a:ext cx="30732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Rozmnožuje sa</a:t>
            </a:r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8435685" y="2300501"/>
            <a:ext cx="13404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Dýcha</a:t>
            </a:r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71064" y="5349076"/>
            <a:ext cx="10641054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 živočíchy prijímajú vodu a potravu, rozmnožujú sa,</a:t>
            </a:r>
          </a:p>
          <a:p>
            <a:pPr algn="ctr"/>
            <a:r>
              <a:rPr lang="sk-SK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</a:t>
            </a:r>
            <a:r>
              <a:rPr lang="sk-SK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astú a dýchajú, ale na rozdiel od rastlín sa dokážu </a:t>
            </a:r>
          </a:p>
          <a:p>
            <a:pPr algn="ctr"/>
            <a:r>
              <a:rPr lang="sk-SK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pohybovať z miesta na miesto</a:t>
            </a:r>
            <a:endParaRPr lang="sk-SK" sz="32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2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Vyfarbi v každom stĺpci správneho </a:t>
            </a:r>
            <a:r>
              <a:rPr lang="sk-SK" dirty="0" err="1" smtClean="0"/>
              <a:t>smajlíka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>
                <a:sym typeface="Wingdings" panose="05000000000000000000" pitchFamily="2" charset="2"/>
              </a:rPr>
              <a:t> - áno        - nie</a:t>
            </a:r>
            <a:endParaRPr lang="sk-SK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316" y="2013163"/>
            <a:ext cx="2066925" cy="931252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054" y="2013163"/>
            <a:ext cx="2066925" cy="923925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608131" y="3152880"/>
            <a:ext cx="8691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Dýcha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16799" y="3647301"/>
            <a:ext cx="16517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Prijíma </a:t>
            </a:r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živiny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21418" y="4269625"/>
            <a:ext cx="1626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Prijíma vodu</a:t>
            </a:r>
            <a:endParaRPr lang="sk-SK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00358" y="4840197"/>
            <a:ext cx="18846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Rozmnožuje sa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-39486" y="5423105"/>
            <a:ext cx="21483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Pohybuje sa z </a:t>
            </a:r>
          </a:p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miesta na miesto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91299" y="6102584"/>
            <a:ext cx="8867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Rastie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Obrázo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7128" y="2058588"/>
            <a:ext cx="1952625" cy="885825"/>
          </a:xfrm>
          <a:prstGeom prst="rect">
            <a:avLst/>
          </a:prstGeom>
        </p:spPr>
      </p:pic>
      <p:sp>
        <p:nvSpPr>
          <p:cNvPr id="20" name="Obdĺžnik 19"/>
          <p:cNvSpPr/>
          <p:nvPr/>
        </p:nvSpPr>
        <p:spPr>
          <a:xfrm>
            <a:off x="2747316" y="2862534"/>
            <a:ext cx="6490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2735585" y="3448194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735585" y="4054808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2735585" y="4661422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2747316" y="5314683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2735585" y="5985333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3746651" y="2859194"/>
            <a:ext cx="6607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5076364" y="2867511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5092519" y="3427533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3734920" y="3458418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759466" y="4043457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3771197" y="4653664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3801403" y="5307385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831609" y="5965431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5092519" y="3924314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128796" y="4537944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5151323" y="5180780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5104110" y="5880644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5956367" y="2866191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5991258" y="3405395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6026149" y="4016633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6026149" y="4626120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6031024" y="5209529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Obdĺžnik 42"/>
          <p:cNvSpPr/>
          <p:nvPr/>
        </p:nvSpPr>
        <p:spPr>
          <a:xfrm>
            <a:off x="6046232" y="5859696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</a:t>
            </a:r>
            <a:endParaRPr lang="sk-S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Obdĺžnik 43"/>
          <p:cNvSpPr/>
          <p:nvPr/>
        </p:nvSpPr>
        <p:spPr>
          <a:xfrm>
            <a:off x="8023292" y="2842758"/>
            <a:ext cx="877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áno</a:t>
            </a:r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8058183" y="3439695"/>
            <a:ext cx="877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áno</a:t>
            </a:r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6" name="Obdĺžnik 45"/>
          <p:cNvSpPr/>
          <p:nvPr/>
        </p:nvSpPr>
        <p:spPr>
          <a:xfrm>
            <a:off x="8093074" y="3962436"/>
            <a:ext cx="877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áno</a:t>
            </a:r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Obdĺžnik 47"/>
          <p:cNvSpPr/>
          <p:nvPr/>
        </p:nvSpPr>
        <p:spPr>
          <a:xfrm>
            <a:off x="8093074" y="4622951"/>
            <a:ext cx="877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áno</a:t>
            </a:r>
          </a:p>
        </p:txBody>
      </p:sp>
      <p:sp>
        <p:nvSpPr>
          <p:cNvPr id="49" name="Obdĺžnik 48"/>
          <p:cNvSpPr/>
          <p:nvPr/>
        </p:nvSpPr>
        <p:spPr>
          <a:xfrm>
            <a:off x="8139560" y="5180780"/>
            <a:ext cx="7841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nie</a:t>
            </a:r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0" name="Obdĺžnik 49"/>
          <p:cNvSpPr/>
          <p:nvPr/>
        </p:nvSpPr>
        <p:spPr>
          <a:xfrm>
            <a:off x="8097583" y="5819914"/>
            <a:ext cx="877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áno</a:t>
            </a:r>
            <a:endParaRPr lang="sk-S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94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45" grpId="0"/>
      <p:bldP spid="46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19" y="4229101"/>
            <a:ext cx="9613861" cy="469899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Zapísali ste si do zošitov všetko?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half" idx="2"/>
          </p:nvPr>
        </p:nvSpPr>
        <p:spPr>
          <a:xfrm>
            <a:off x="680318" y="4817549"/>
            <a:ext cx="9613862" cy="502255"/>
          </a:xfrm>
        </p:spPr>
        <p:txBody>
          <a:bodyPr>
            <a:noAutofit/>
          </a:bodyPr>
          <a:lstStyle/>
          <a:p>
            <a:r>
              <a:rPr lang="sk-SK" sz="3200" dirty="0" smtClean="0"/>
              <a:t>Tak šup, poďte si precvičiť nové vedomosti </a:t>
            </a:r>
            <a:endParaRPr lang="sk-SK" sz="3200" dirty="0" smtClean="0"/>
          </a:p>
          <a:p>
            <a:r>
              <a:rPr lang="sk-SK" sz="3200" dirty="0" smtClean="0"/>
              <a:t>do </a:t>
            </a:r>
            <a:r>
              <a:rPr lang="sk-SK" sz="3200" dirty="0" smtClean="0"/>
              <a:t>testu na domaceulohy.sk    </a:t>
            </a:r>
            <a:r>
              <a:rPr lang="sk-SK" sz="3200" dirty="0" smtClean="0">
                <a:sym typeface="Wingdings" panose="05000000000000000000" pitchFamily="2" charset="2"/>
              </a:rPr>
              <a:t>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956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Zápisník cestovateľa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12001" y="2309335"/>
            <a:ext cx="11596464" cy="2560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dirty="0" smtClean="0">
                <a:effectLst/>
              </a:rPr>
              <a:t>Rastliny sú  </a:t>
            </a:r>
            <a:r>
              <a:rPr lang="sk-SK" sz="3200" dirty="0" smtClean="0">
                <a:solidFill>
                  <a:srgbClr val="FF9900"/>
                </a:solidFill>
                <a:effectLst/>
              </a:rPr>
              <a:t>        </a:t>
            </a:r>
            <a:r>
              <a:rPr lang="sk-SK" sz="3200" dirty="0" smtClean="0">
                <a:effectLst/>
              </a:rPr>
              <a:t> .  Prejavmi                rastlín je to, že dokážu        ,  </a:t>
            </a:r>
            <a:r>
              <a:rPr lang="sk-SK" sz="3200" dirty="0" smtClean="0">
                <a:effectLst/>
              </a:rPr>
              <a:t>  počas </a:t>
            </a:r>
            <a:r>
              <a:rPr lang="sk-SK" sz="3200" dirty="0" smtClean="0">
                <a:effectLst/>
              </a:rPr>
              <a:t>rastu sa menia -                                  </a:t>
            </a:r>
            <a:r>
              <a:rPr lang="sk-SK" sz="3200" dirty="0" smtClean="0">
                <a:effectLst/>
              </a:rPr>
              <a:t> ,  </a:t>
            </a:r>
            <a:r>
              <a:rPr lang="sk-SK" sz="3200" dirty="0" smtClean="0">
                <a:effectLst/>
              </a:rPr>
              <a:t>tvoria semená, z </a:t>
            </a:r>
            <a:r>
              <a:rPr lang="sk-SK" sz="3200" dirty="0" smtClean="0">
                <a:effectLst/>
              </a:rPr>
              <a:t>ktorých je </a:t>
            </a:r>
            <a:r>
              <a:rPr lang="sk-SK" sz="3200" dirty="0" smtClean="0">
                <a:effectLst/>
              </a:rPr>
              <a:t>možné vypestovať nové rastliny -                            , prijímajú </a:t>
            </a:r>
            <a:r>
              <a:rPr lang="sk-SK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sk-SK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   </a:t>
            </a:r>
            <a:r>
              <a:rPr lang="sk-SK" sz="3200" dirty="0" smtClean="0">
                <a:effectLst/>
              </a:rPr>
              <a:t>a </a:t>
            </a:r>
            <a:r>
              <a:rPr lang="sk-SK" sz="3200" dirty="0" smtClean="0">
                <a:effectLst/>
              </a:rPr>
              <a:t>živiny. </a:t>
            </a:r>
            <a:endParaRPr lang="sk-SK" sz="3200" dirty="0">
              <a:effectLst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492062" y="2269045"/>
            <a:ext cx="9749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živé</a:t>
            </a:r>
            <a:endParaRPr lang="sk-SK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989958" y="2266890"/>
            <a:ext cx="13532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života</a:t>
            </a:r>
            <a:endParaRPr lang="sk-SK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774073" y="2694345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rásť</a:t>
            </a:r>
            <a:endParaRPr lang="sk-SK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621313" y="2713371"/>
            <a:ext cx="4035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v</a:t>
            </a:r>
            <a:r>
              <a:rPr lang="sk-SK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yvíjajú sa, dýchajú</a:t>
            </a:r>
            <a:endParaRPr lang="sk-SK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772017" y="3562832"/>
            <a:ext cx="30043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</a:t>
            </a:r>
            <a:r>
              <a:rPr lang="sk-SK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ozmnožujú sa</a:t>
            </a:r>
            <a:endParaRPr lang="sk-SK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040550" y="3564404"/>
            <a:ext cx="11144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vodu</a:t>
            </a:r>
            <a:endParaRPr lang="sk-SK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02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139</TotalTime>
  <Words>272</Words>
  <Application>Microsoft Office PowerPoint</Application>
  <PresentationFormat>Širokouhlá</PresentationFormat>
  <Paragraphs>81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</vt:lpstr>
      <vt:lpstr>Berlín</vt:lpstr>
      <vt:lpstr>Životné prejavy rastlín</vt:lpstr>
      <vt:lpstr>Urči, ktorá z rastlín žije.</vt:lpstr>
      <vt:lpstr>Napíš vety o tom, podľa čoho zistíš,  ktorá z rastlín na obrázku z úlohy č.1 žije.</vt:lpstr>
      <vt:lpstr>Pozoruj obrázky v prvom riadku.  Opíš, ktoré z prejavov života rastliny znázorňujú.  Porovnaj rastliny a živočíchy.</vt:lpstr>
      <vt:lpstr>Vyfarbi v každom stĺpci správneho smajlíka   - áno        - nie</vt:lpstr>
      <vt:lpstr>            Zapísali ste si do zošitov všetko? </vt:lpstr>
      <vt:lpstr>Zápisník cestovateľa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Životné prejavy rastlín</dc:title>
  <dc:creator>ZS s MS 3</dc:creator>
  <cp:lastModifiedBy>HP</cp:lastModifiedBy>
  <cp:revision>19</cp:revision>
  <dcterms:created xsi:type="dcterms:W3CDTF">2020-03-18T22:00:40Z</dcterms:created>
  <dcterms:modified xsi:type="dcterms:W3CDTF">2021-03-27T08:01:27Z</dcterms:modified>
</cp:coreProperties>
</file>