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t>27.03.2021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6600"/>
                </a:solidFill>
                <a:latin typeface="AR BERKLEY" pitchFamily="2" charset="0"/>
              </a:rPr>
              <a:t>Podmienky klíčenia rastlín</a:t>
            </a:r>
            <a:endParaRPr lang="sk-SK" dirty="0">
              <a:solidFill>
                <a:srgbClr val="006600"/>
              </a:solidFill>
              <a:latin typeface="AR BERKLEY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itchFamily="2" charset="0"/>
              </a:rPr>
              <a:t>PRVOUKA 2. ročník</a:t>
            </a:r>
            <a:endParaRPr lang="sk-SK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ťahov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492897"/>
            <a:ext cx="3781201" cy="252028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AR CENA" pitchFamily="2" charset="0"/>
              </a:rPr>
              <a:t>Pozoruj obrázok- porozmýšľaj, prečo sú semená hrášku namočené vo vode</a:t>
            </a:r>
            <a:endParaRPr lang="sk-SK" sz="2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licky-1-750x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49559"/>
            <a:ext cx="8229600" cy="438912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AR CENA" pitchFamily="2" charset="0"/>
              </a:rPr>
              <a:t>Za akých podmienok naklíčili semienka hrachu?</a:t>
            </a:r>
            <a:endParaRPr lang="sk-SK" sz="2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11-thinkstock-big-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4032448" cy="352839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AR CENA" pitchFamily="2" charset="0"/>
              </a:rPr>
              <a:t>Pozoruj obrázky klíčenia fazule a porozprávaj o jej klíčení</a:t>
            </a:r>
            <a:endParaRPr lang="sk-SK" sz="2400" dirty="0">
              <a:latin typeface="AR CENA" pitchFamily="2" charset="0"/>
            </a:endParaRPr>
          </a:p>
        </p:txBody>
      </p:sp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556792"/>
            <a:ext cx="324036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Klíčenie rastlín – rastlina začína rásť zo semena</a:t>
            </a:r>
          </a:p>
          <a:p>
            <a:r>
              <a:rPr lang="sk-SK" dirty="0" smtClean="0"/>
              <a:t>Klíček- výhonok, ktorý vyrastá zo semena rastlín</a:t>
            </a:r>
          </a:p>
          <a:p>
            <a:r>
              <a:rPr lang="sk-SK" dirty="0" smtClean="0"/>
              <a:t>Naklíčiť môže len zrelé, zdravé semeno rastliny a za daných podmienok- voda, vzduch, teplo, svetlo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6600"/>
                </a:solidFill>
              </a:rPr>
              <a:t> Zapamätaj si!</a:t>
            </a:r>
            <a:endParaRPr lang="sk-SK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Odpovedz na otázky:</a:t>
            </a:r>
          </a:p>
          <a:p>
            <a:pPr>
              <a:buNone/>
            </a:pPr>
            <a:endParaRPr lang="sk-SK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Čo </a:t>
            </a:r>
            <a:r>
              <a:rPr lang="sk-SK" dirty="0" smtClean="0"/>
              <a:t>je to klíčenie rastlín?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Čo vzniká pri klíčení rastlín?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Z čoho vyrastá klíček?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Kedy semeno rastliny vyklíči?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6600"/>
                </a:solidFill>
              </a:rPr>
              <a:t>Zopakujme si</a:t>
            </a:r>
            <a:endParaRPr lang="sk-SK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000" dirty="0" smtClean="0"/>
              <a:t>Čo budeme potrebovať:</a:t>
            </a:r>
          </a:p>
          <a:p>
            <a:r>
              <a:rPr lang="sk-SK" sz="2000" dirty="0" smtClean="0"/>
              <a:t>Semená hrachu, nádobky od jogurtov, vatu, igelitové vrecúško...</a:t>
            </a:r>
          </a:p>
          <a:p>
            <a:r>
              <a:rPr lang="sk-SK" sz="2000" dirty="0" smtClean="0"/>
              <a:t>Ako na to?</a:t>
            </a:r>
          </a:p>
          <a:p>
            <a:r>
              <a:rPr lang="sk-SK" sz="2000" dirty="0" smtClean="0"/>
              <a:t>Rozdelíme sa na 3 skupiny:</a:t>
            </a:r>
          </a:p>
          <a:p>
            <a:r>
              <a:rPr lang="sk-SK" sz="2000" dirty="0" smtClean="0"/>
              <a:t>1. skupina dá do nádoby od jogurtu vatu a položí na ňu semienko hrachu, poleje- celý čas bude semienko polievať.</a:t>
            </a:r>
          </a:p>
          <a:p>
            <a:r>
              <a:rPr lang="sk-SK" sz="2000" dirty="0" smtClean="0"/>
              <a:t>2. skupina spraví to isté, ale semeno hrachu nepoleje- celý čas nebude semienko polievať...</a:t>
            </a:r>
          </a:p>
          <a:p>
            <a:r>
              <a:rPr lang="sk-SK" sz="2000" smtClean="0"/>
              <a:t>3. </a:t>
            </a:r>
            <a:r>
              <a:rPr lang="sk-SK" sz="2000" dirty="0" smtClean="0"/>
              <a:t>skupina urobí to isté, ale nádobku od jogurtu zabalí do igelitového vrecúška- </a:t>
            </a:r>
            <a:r>
              <a:rPr lang="sk-SK" sz="2000" dirty="0" err="1" smtClean="0"/>
              <a:t>sáčka</a:t>
            </a:r>
            <a:r>
              <a:rPr lang="sk-SK" sz="2000" dirty="0" smtClean="0"/>
              <a:t>. Celý čas bude semienko v </a:t>
            </a:r>
            <a:r>
              <a:rPr lang="sk-SK" sz="2000" dirty="0" err="1" smtClean="0"/>
              <a:t>sáčku</a:t>
            </a:r>
            <a:r>
              <a:rPr lang="sk-SK" sz="2000" dirty="0" smtClean="0"/>
              <a:t>- bez vzduchu.</a:t>
            </a:r>
          </a:p>
          <a:p>
            <a:r>
              <a:rPr lang="sk-SK" sz="2000" dirty="0" smtClean="0"/>
              <a:t>Vytvoríme hypotézy, ktoré na konci pozorovania buď potvrdíme alebo vyvrátime. </a:t>
            </a:r>
          </a:p>
          <a:p>
            <a:r>
              <a:rPr lang="sk-SK" sz="2000" dirty="0" smtClean="0"/>
              <a:t>Vytvoríme záver.</a:t>
            </a:r>
          </a:p>
          <a:p>
            <a:endParaRPr lang="sk-SK" sz="2000" dirty="0" smtClean="0"/>
          </a:p>
          <a:p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Nezabudnite na praktický pokus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Obrázky zdroj- internet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215</Words>
  <Application>Microsoft Office PowerPoint</Application>
  <PresentationFormat>Prezentácia na obrazovke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AR BERKLEY</vt:lpstr>
      <vt:lpstr>AR BLANCA</vt:lpstr>
      <vt:lpstr>AR CENA</vt:lpstr>
      <vt:lpstr>Lucida Sans Unicode</vt:lpstr>
      <vt:lpstr>Verdana</vt:lpstr>
      <vt:lpstr>Wingdings</vt:lpstr>
      <vt:lpstr>Wingdings 2</vt:lpstr>
      <vt:lpstr>Wingdings 3</vt:lpstr>
      <vt:lpstr>Hala</vt:lpstr>
      <vt:lpstr>Podmienky klíčenia rastlín</vt:lpstr>
      <vt:lpstr>Pozoruj obrázok- porozmýšľaj, prečo sú semená hrášku namočené vo vode</vt:lpstr>
      <vt:lpstr>Za akých podmienok naklíčili semienka hrachu?</vt:lpstr>
      <vt:lpstr>Pozoruj obrázky klíčenia fazule a porozprávaj o jej klíčení</vt:lpstr>
      <vt:lpstr> Zapamätaj si!</vt:lpstr>
      <vt:lpstr>Zopakujme si</vt:lpstr>
      <vt:lpstr>Nezabudnite na praktický pokus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Podmienky klíčenia rastlín</dc:title>
  <dc:creator>Miška Vrablová</dc:creator>
  <cp:lastModifiedBy>HP</cp:lastModifiedBy>
  <cp:revision>5</cp:revision>
  <dcterms:created xsi:type="dcterms:W3CDTF">2018-04-29T14:05:59Z</dcterms:created>
  <dcterms:modified xsi:type="dcterms:W3CDTF">2021-03-27T07:56:38Z</dcterms:modified>
</cp:coreProperties>
</file>