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6"/>
  </p:notes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E0775-C51B-4F03-B8E5-F70C7265BC98}" type="datetimeFigureOut">
              <a:rPr lang="sk-SK"/>
              <a:t>15. 1. 2021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EFD88B-04EA-40F9-A710-D109B4E2D2ED}" type="slidenum">
              <a:rPr lang="sk-SK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76550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FD88B-04EA-40F9-A710-D109B4E2D2ED}" type="slidenum">
              <a:rPr lang="sk-SK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583009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FD88B-04EA-40F9-A710-D109B4E2D2ED}" type="slidenum">
              <a:rPr lang="sk-SK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568637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FD88B-04EA-40F9-A710-D109B4E2D2ED}" type="slidenum">
              <a:rPr lang="sk-SK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475203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FD88B-04EA-40F9-A710-D109B4E2D2ED}" type="slidenum">
              <a:rPr lang="sk-SK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768282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FD88B-04EA-40F9-A710-D109B4E2D2ED}" type="slidenum">
              <a:rPr lang="sk-SK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214684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FD88B-04EA-40F9-A710-D109B4E2D2ED}" type="slidenum">
              <a:rPr lang="sk-SK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403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FD88B-04EA-40F9-A710-D109B4E2D2ED}" type="slidenum">
              <a:rPr lang="sk-SK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83038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FD88B-04EA-40F9-A710-D109B4E2D2ED}" type="slidenum">
              <a:rPr lang="sk-SK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60518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FD88B-04EA-40F9-A710-D109B4E2D2ED}" type="slidenum">
              <a:rPr lang="sk-SK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98013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FD88B-04EA-40F9-A710-D109B4E2D2ED}" type="slidenum">
              <a:rPr lang="sk-SK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9080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FD88B-04EA-40F9-A710-D109B4E2D2ED}" type="slidenum">
              <a:rPr lang="sk-SK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71971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FD88B-04EA-40F9-A710-D109B4E2D2ED}" type="slidenum">
              <a:rPr lang="sk-SK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028289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FD88B-04EA-40F9-A710-D109B4E2D2ED}" type="slidenum">
              <a:rPr lang="sk-SK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268134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FD88B-04EA-40F9-A710-D109B4E2D2ED}" type="slidenum">
              <a:rPr lang="sk-SK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12979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dirty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7860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dirty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dirty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3444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dirty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1868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dirty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dirty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4110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dirty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9901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k-SK" dirty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dirty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2166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k-SK" dirty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dirty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6149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dirty="0"/>
              <a:t>Upraviť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6261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sk-SK" dirty="0"/>
              <a:t>Upraviť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567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k-SK" dirty="0"/>
              <a:t>Upraviť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002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dirty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1863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dirty="0"/>
              <a:t>Upraviť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dirty="0"/>
              <a:t>Upraviť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8134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dirty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dirty="0"/>
              <a:t>Upraviť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dirty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dirty="0"/>
              <a:t>Upraviť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0798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2314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4507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dirty="0"/>
              <a:t>Upraviť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dirty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4696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dirty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dirty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9147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 dirty="0"/>
              <a:t>Upraviť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dirty="0"/>
              <a:pPr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682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944" y="648931"/>
            <a:ext cx="3982086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ok 5" descr="Don't forget to link to this page for attribution!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3801" y="1614524"/>
            <a:ext cx="3341190" cy="33411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54250" y="1379538"/>
            <a:ext cx="4978400" cy="81658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1186C3"/>
                </a:solidFill>
              </a:rPr>
              <a:t>HRA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95500" y="2362200"/>
            <a:ext cx="5004002" cy="1999101"/>
          </a:xfrm>
        </p:spPr>
        <p:txBody>
          <a:bodyPr>
            <a:normAutofit/>
          </a:bodyPr>
          <a:lstStyle/>
          <a:p>
            <a:r>
              <a:rPr lang="EN-US" sz="3200" dirty="0" err="1"/>
              <a:t>Slovne</a:t>
            </a:r>
            <a:r>
              <a:rPr lang="EN-US" sz="3200" dirty="0"/>
              <a:t> </a:t>
            </a:r>
            <a:r>
              <a:rPr lang="EN-US" sz="3200" dirty="0" err="1"/>
              <a:t>opíš</a:t>
            </a:r>
            <a:r>
              <a:rPr lang="EN-US" sz="3200" dirty="0"/>
              <a:t> </a:t>
            </a:r>
            <a:r>
              <a:rPr lang="EN-US" sz="3200" dirty="0" err="1"/>
              <a:t>nejaký</a:t>
            </a:r>
            <a:r>
              <a:rPr lang="EN-US" sz="3200" dirty="0"/>
              <a:t> </a:t>
            </a:r>
            <a:r>
              <a:rPr lang="EN-US" sz="3200" dirty="0" err="1"/>
              <a:t>prístroj</a:t>
            </a:r>
            <a:r>
              <a:rPr lang="EN-US" sz="3200" dirty="0"/>
              <a:t> </a:t>
            </a:r>
            <a:r>
              <a:rPr lang="EN-US" sz="3200" dirty="0" err="1"/>
              <a:t>alebo</a:t>
            </a:r>
            <a:r>
              <a:rPr lang="EN-US" sz="3200" dirty="0"/>
              <a:t> </a:t>
            </a:r>
            <a:r>
              <a:rPr lang="EN-US" sz="3200" dirty="0" err="1"/>
              <a:t>zariadenie</a:t>
            </a:r>
            <a:r>
              <a:rPr lang="EN-US" sz="3200" dirty="0"/>
              <a:t>, </a:t>
            </a:r>
            <a:r>
              <a:rPr lang="EN-US" sz="3200" dirty="0" err="1"/>
              <a:t>ktoré</a:t>
            </a:r>
            <a:r>
              <a:rPr lang="EN-US" sz="3200" dirty="0"/>
              <a:t> </a:t>
            </a:r>
            <a:r>
              <a:rPr lang="EN-US" sz="3200" dirty="0" err="1"/>
              <a:t>nám</a:t>
            </a:r>
            <a:r>
              <a:rPr lang="EN-US" sz="3200" dirty="0"/>
              <a:t> </a:t>
            </a:r>
            <a:r>
              <a:rPr lang="EN-US" sz="3200" dirty="0" err="1"/>
              <a:t>uľahčuje</a:t>
            </a:r>
            <a:r>
              <a:rPr lang="EN-US" sz="3200" dirty="0"/>
              <a:t> </a:t>
            </a:r>
            <a:r>
              <a:rPr lang="EN-US" sz="3200" dirty="0" err="1"/>
              <a:t>prácu</a:t>
            </a:r>
          </a:p>
        </p:txBody>
      </p:sp>
    </p:spTree>
    <p:extLst>
      <p:ext uri="{BB962C8B-B14F-4D97-AF65-F5344CB8AC3E}">
        <p14:creationId xmlns:p14="http://schemas.microsoft.com/office/powerpoint/2010/main" val="38561443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 dirty="0">
                <a:solidFill>
                  <a:srgbClr val="1186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OZUBENÉ KOLESÁ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666875" y="-428625"/>
            <a:ext cx="10018712" cy="612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800" dirty="0"/>
              <a:t>Sú kolesá, ktoré majú po obvode zuby. Otáčaním jedného kolesa sa otáčajú aj ostatné. Pomocou nich meníme smer a rýchlosť pohybu predmetov.</a:t>
            </a:r>
          </a:p>
        </p:txBody>
      </p:sp>
      <p:pic>
        <p:nvPicPr>
          <p:cNvPr id="5" name="Obrázok 4" descr="Gears_animatio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775" y="3438525"/>
            <a:ext cx="3166451" cy="2224877"/>
          </a:xfrm>
          <a:prstGeom prst="rect">
            <a:avLst/>
          </a:prstGeom>
        </p:spPr>
      </p:pic>
      <p:pic>
        <p:nvPicPr>
          <p:cNvPr id="6" name="Obrázok 5" descr="IMG_3165_nahla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6100" y="3305175"/>
            <a:ext cx="3618689" cy="241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1811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rgbClr val="1186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Využitie ozubených kolies v každodennom živote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Zástupný objekt pre obsah 3" descr="horsky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4927" y="1781175"/>
            <a:ext cx="3356897" cy="1924456"/>
          </a:xfrm>
        </p:spPr>
      </p:pic>
      <p:pic>
        <p:nvPicPr>
          <p:cNvPr id="5" name="Obrázok 4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2181225"/>
            <a:ext cx="2143125" cy="2143125"/>
          </a:xfrm>
          <a:prstGeom prst="rect">
            <a:avLst/>
          </a:prstGeom>
        </p:spPr>
      </p:pic>
      <p:pic>
        <p:nvPicPr>
          <p:cNvPr id="6" name="Obrázok 5" descr="armin-strom-tourbillon-gravity-fire-rg14-tf.m.90-ciferni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2425" y="1838325"/>
            <a:ext cx="3281463" cy="2458618"/>
          </a:xfrm>
          <a:prstGeom prst="rect">
            <a:avLst/>
          </a:prstGeom>
        </p:spPr>
      </p:pic>
      <p:pic>
        <p:nvPicPr>
          <p:cNvPr id="7" name="Obrázok 6" descr="slide_genel_0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538" y="4381500"/>
            <a:ext cx="6297247" cy="2315667"/>
          </a:xfrm>
          <a:prstGeom prst="rect">
            <a:avLst/>
          </a:prstGeom>
        </p:spPr>
      </p:pic>
      <p:pic>
        <p:nvPicPr>
          <p:cNvPr id="8" name="Obrázok 7" descr="00d5bbae49ffc81a2e3bedae2021629d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08689" y="4513634"/>
            <a:ext cx="2144986" cy="198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6936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5900" y="114300"/>
            <a:ext cx="10018713" cy="1752599"/>
          </a:xfrm>
        </p:spPr>
        <p:txBody>
          <a:bodyPr/>
          <a:lstStyle/>
          <a:p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Pyramídy </a:t>
            </a:r>
          </a:p>
        </p:txBody>
      </p:sp>
      <p:pic>
        <p:nvPicPr>
          <p:cNvPr id="4" name="Zástupný objekt pre obsah 3" descr="pyramidy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2875" y="1390650"/>
            <a:ext cx="11947203" cy="5117931"/>
          </a:xfrm>
        </p:spPr>
      </p:pic>
    </p:spTree>
    <p:extLst>
      <p:ext uri="{BB962C8B-B14F-4D97-AF65-F5344CB8AC3E}">
        <p14:creationId xmlns:p14="http://schemas.microsoft.com/office/powerpoint/2010/main" val="14660352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objekt pre obsah 3" descr="l_cutting_8b_kw500_c_zanrgv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9550" y="171450"/>
            <a:ext cx="5946944" cy="4276838"/>
          </a:xfrm>
        </p:spPr>
      </p:pic>
      <p:pic>
        <p:nvPicPr>
          <p:cNvPr id="5" name="Obrázok 4" descr="2ae38cebb368dc840005920854b1eb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4821" y="1562819"/>
            <a:ext cx="5191597" cy="498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0872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jekt pre obsah 5" descr="studn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0525" y="1352550"/>
            <a:ext cx="6310791" cy="4405008"/>
          </a:xfrm>
        </p:spPr>
      </p:pic>
      <p:pic>
        <p:nvPicPr>
          <p:cNvPr id="7" name="Obrázok 6" descr="studna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8025" y="333375"/>
            <a:ext cx="4511134" cy="624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331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28775" y="2352675"/>
            <a:ext cx="10018713" cy="1752599"/>
          </a:xfrm>
        </p:spPr>
        <p:txBody>
          <a:bodyPr>
            <a:normAutofit/>
          </a:bodyPr>
          <a:lstStyle/>
          <a:p>
            <a:r>
              <a:rPr lang="SK-SK" sz="6000" b="1">
                <a:solidFill>
                  <a:srgbClr val="1186C3"/>
                </a:solidFill>
              </a:rPr>
              <a:t>JEDNODUCHÉ STROJE</a:t>
            </a:r>
          </a:p>
        </p:txBody>
      </p:sp>
      <p:sp>
        <p:nvSpPr>
          <p:cNvPr id="5" name="Zástupný objekt pre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460261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1343025" y="419100"/>
            <a:ext cx="10018713" cy="501187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sz="3600" dirty="0">
                <a:solidFill>
                  <a:srgbClr val="1186C3"/>
                </a:solidFill>
              </a:rPr>
              <a:t>Jednoduché stroje</a:t>
            </a:r>
            <a:r>
              <a:rPr lang="SK-SK" sz="3600" dirty="0"/>
              <a:t> – </a:t>
            </a:r>
            <a:r>
              <a:rPr lang="SK-SK" sz="3600" dirty="0" smtClean="0"/>
              <a:t>zariadenia </a:t>
            </a:r>
            <a:r>
              <a:rPr lang="SK-SK" sz="3600" dirty="0"/>
              <a:t>ľudia vymysleli preto, aby si uľahčili namáhavú prácu.</a:t>
            </a:r>
          </a:p>
          <a:p>
            <a:endParaRPr lang="SK-SK" sz="3600" dirty="0"/>
          </a:p>
          <a:p>
            <a:r>
              <a:rPr lang="SK-SK" sz="3600" dirty="0"/>
              <a:t>Medzi jednoduché stroje patrí: </a:t>
            </a:r>
            <a:r>
              <a:rPr lang="SK-SK" sz="3600" dirty="0">
                <a:solidFill>
                  <a:srgbClr val="1186C3"/>
                </a:solidFill>
              </a:rPr>
              <a:t>PÁKA, NAKLONENÁ ROVINA, KLADKA, OZUBENÉ KOLESÁ</a:t>
            </a:r>
          </a:p>
        </p:txBody>
      </p:sp>
    </p:spTree>
    <p:extLst>
      <p:ext uri="{BB962C8B-B14F-4D97-AF65-F5344CB8AC3E}">
        <p14:creationId xmlns:p14="http://schemas.microsoft.com/office/powerpoint/2010/main" val="34856457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812260"/>
          </a:xfrm>
        </p:spPr>
        <p:txBody>
          <a:bodyPr>
            <a:normAutofit fontScale="90000"/>
          </a:bodyPr>
          <a:lstStyle/>
          <a:p>
            <a:r>
              <a:rPr lang="SK-SK" sz="6600" b="1" dirty="0">
                <a:solidFill>
                  <a:srgbClr val="1186C3"/>
                </a:solidFill>
              </a:rPr>
              <a:t>PÁKA</a:t>
            </a:r>
            <a:r>
              <a:rPr lang="SK-SK" sz="6600" dirty="0"/>
              <a:t/>
            </a:r>
            <a:br>
              <a:rPr lang="SK-SK" sz="6600" dirty="0"/>
            </a:br>
            <a:endParaRPr lang="SK-SK" sz="6600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484313" y="1144588"/>
            <a:ext cx="10018712" cy="1710953"/>
          </a:xfrm>
        </p:spPr>
        <p:txBody>
          <a:bodyPr/>
          <a:lstStyle/>
          <a:p>
            <a:pPr marL="0" indent="0">
              <a:buNone/>
            </a:pPr>
            <a:r>
              <a:rPr lang="SK-SK" sz="2800" dirty="0"/>
              <a:t>Je pevná tyč, opierajúca sa o oporný bod. Dvíhame alebo posúvame ňou ťažké bremená. Čím dlhšiu páku použijeme, tým menšou silou musíme pôsobiť. </a:t>
            </a:r>
          </a:p>
        </p:txBody>
      </p:sp>
      <p:pic>
        <p:nvPicPr>
          <p:cNvPr id="5" name="Obrázok 4" descr="lever_35944_sm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50" y="3095625"/>
            <a:ext cx="4878588" cy="2961026"/>
          </a:xfrm>
          <a:prstGeom prst="rect">
            <a:avLst/>
          </a:prstGeom>
        </p:spPr>
      </p:pic>
      <p:pic>
        <p:nvPicPr>
          <p:cNvPr id="6" name="Obrázok 5" descr="Picture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4175" y="3009900"/>
            <a:ext cx="4942430" cy="321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0347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66875" y="0"/>
            <a:ext cx="10018713" cy="1752599"/>
          </a:xfrm>
        </p:spPr>
        <p:txBody>
          <a:bodyPr>
            <a:normAutofit/>
          </a:bodyPr>
          <a:lstStyle/>
          <a:p>
            <a:pPr algn="l"/>
            <a:r>
              <a:rPr lang="SK-SK" sz="3200" dirty="0">
                <a:solidFill>
                  <a:srgbClr val="1186C3"/>
                </a:solidFill>
              </a:rPr>
              <a:t>Využitie páky v každodennom živote</a:t>
            </a:r>
          </a:p>
        </p:txBody>
      </p:sp>
      <p:pic>
        <p:nvPicPr>
          <p:cNvPr id="4" name="Zástupný objekt pre obsah 3" descr="nuzky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81175" y="1752600"/>
            <a:ext cx="4762500" cy="1304925"/>
          </a:xfrm>
        </p:spPr>
      </p:pic>
      <p:pic>
        <p:nvPicPr>
          <p:cNvPr id="5" name="Obrázok 4" descr="páka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200" y="1362075"/>
            <a:ext cx="3252515" cy="2591307"/>
          </a:xfrm>
          <a:prstGeom prst="rect">
            <a:avLst/>
          </a:prstGeom>
        </p:spPr>
      </p:pic>
      <p:pic>
        <p:nvPicPr>
          <p:cNvPr id="6" name="Obrázok 5" descr="1034-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7725" y="4438650"/>
            <a:ext cx="2743200" cy="1821484"/>
          </a:xfrm>
          <a:prstGeom prst="rect">
            <a:avLst/>
          </a:prstGeom>
        </p:spPr>
      </p:pic>
      <p:pic>
        <p:nvPicPr>
          <p:cNvPr id="7" name="Obrázok 6" descr="stam-otvarac-na-flase-rozne-farby__0465587_PE610171_S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1781" y="3924300"/>
            <a:ext cx="2743200" cy="2743200"/>
          </a:xfrm>
          <a:prstGeom prst="rect">
            <a:avLst/>
          </a:prstGeom>
        </p:spPr>
      </p:pic>
      <p:pic>
        <p:nvPicPr>
          <p:cNvPr id="8" name="Obrázok 7" descr="k1997073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3600" y="3705225"/>
            <a:ext cx="2159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1135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7" name="Freeform 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8" name="Freeform 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0" name="Freeform 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2" name="Freeform 1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3" name="Rounded 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648931"/>
            <a:ext cx="5407023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ok 3" descr="6a015434a267c6970c01bb07d8d822970d-800w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407" y="1437258"/>
            <a:ext cx="4744154" cy="369572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4278928" cy="1752599"/>
          </a:xfrm>
        </p:spPr>
        <p:txBody>
          <a:bodyPr>
            <a:noAutofit/>
          </a:bodyPr>
          <a:lstStyle/>
          <a:p>
            <a:r>
              <a:rPr lang="SK-SK" sz="4400" b="1" dirty="0">
                <a:solidFill>
                  <a:srgbClr val="1186C3"/>
                </a:solidFill>
              </a:rPr>
              <a:t>NAKLONENÁ ROVINA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484310" y="2666999"/>
            <a:ext cx="4278929" cy="3124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800" dirty="0"/>
              <a:t>Je rovný, naklonený povrch, ktorý umožňuje dvíhanie bremena smerom hore. Čím je naklonená rovina dlhšia, tým menšou silou musíme pôsobiť.</a:t>
            </a:r>
          </a:p>
        </p:txBody>
      </p:sp>
    </p:spTree>
    <p:extLst>
      <p:ext uri="{BB962C8B-B14F-4D97-AF65-F5344CB8AC3E}">
        <p14:creationId xmlns:p14="http://schemas.microsoft.com/office/powerpoint/2010/main" val="32554208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dirty="0">
                <a:solidFill>
                  <a:srgbClr val="1186C3"/>
                </a:solidFill>
              </a:rPr>
              <a:t>Využitie naklonenej roviny v každodennom živote</a:t>
            </a:r>
            <a:r>
              <a:rPr lang="SK-SK" sz="3200" dirty="0">
                <a:solidFill>
                  <a:srgbClr val="000000"/>
                </a:solidFill>
              </a:rPr>
              <a:t> </a:t>
            </a:r>
            <a:endParaRPr lang="sk-SK" sz="3200" dirty="0"/>
          </a:p>
        </p:txBody>
      </p:sp>
      <p:pic>
        <p:nvPicPr>
          <p:cNvPr id="4" name="Zástupný objekt pre obsah 3" descr="Clipboard03(1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791450" y="2190750"/>
            <a:ext cx="3051370" cy="3186119"/>
          </a:xfrm>
        </p:spPr>
      </p:pic>
      <p:pic>
        <p:nvPicPr>
          <p:cNvPr id="5" name="Obrázok 4" descr="po-schodec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7325" y="2028825"/>
            <a:ext cx="3343602" cy="2443510"/>
          </a:xfrm>
          <a:prstGeom prst="rect">
            <a:avLst/>
          </a:prstGeom>
        </p:spPr>
      </p:pic>
      <p:pic>
        <p:nvPicPr>
          <p:cNvPr id="6" name="Obrázok 5" descr="stiahnuť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8140" y="3486150"/>
            <a:ext cx="1724025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1559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7" name="Freeform 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8" name="Freeform 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0" name="Freeform 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2" name="Freeform 1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3" name="Rounded 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648931"/>
            <a:ext cx="5407023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ok 3" descr="pulley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6610" y="1011765"/>
            <a:ext cx="2319748" cy="454670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4278928" cy="1752599"/>
          </a:xfrm>
        </p:spPr>
        <p:txBody>
          <a:bodyPr>
            <a:normAutofit/>
          </a:bodyPr>
          <a:lstStyle/>
          <a:p>
            <a:r>
              <a:rPr lang="SK-SK" b="1" dirty="0">
                <a:solidFill>
                  <a:srgbClr val="1186C3"/>
                </a:solidFill>
              </a:rPr>
              <a:t>KLADKA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562100" y="1495425"/>
            <a:ext cx="4278929" cy="3124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800" dirty="0"/>
              <a:t>Sa skladá z kolesa, po obvode ktorého sa pohybuje lano. Kladkou môžeme dvíhať predmety rôznej hmotnosti.</a:t>
            </a:r>
          </a:p>
        </p:txBody>
      </p:sp>
    </p:spTree>
    <p:extLst>
      <p:ext uri="{BB962C8B-B14F-4D97-AF65-F5344CB8AC3E}">
        <p14:creationId xmlns:p14="http://schemas.microsoft.com/office/powerpoint/2010/main" val="6857663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5900" y="123825"/>
            <a:ext cx="10018713" cy="1752599"/>
          </a:xfrm>
        </p:spPr>
        <p:txBody>
          <a:bodyPr/>
          <a:lstStyle/>
          <a:p>
            <a:pPr algn="l"/>
            <a:r>
              <a:rPr lang="SK-SK" dirty="0">
                <a:solidFill>
                  <a:srgbClr val="1186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Využitie kladky v každodennom živote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Zástupný objekt pre obsah 3" descr="16e020be563c3079689aa8654caa86d7--mmf250x25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5275" y="1877863"/>
            <a:ext cx="2876346" cy="2876346"/>
          </a:xfrm>
        </p:spPr>
      </p:pic>
      <p:pic>
        <p:nvPicPr>
          <p:cNvPr id="6" name="Obrázok 5" descr="h_gearl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8350" y="76200"/>
            <a:ext cx="2143327" cy="6466255"/>
          </a:xfrm>
          <a:prstGeom prst="rect">
            <a:avLst/>
          </a:prstGeom>
        </p:spPr>
      </p:pic>
      <p:pic>
        <p:nvPicPr>
          <p:cNvPr id="7" name="Obrázok 6" descr="100-Ton-Crane_im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3590" y="2552700"/>
            <a:ext cx="2743200" cy="2668482"/>
          </a:xfrm>
          <a:prstGeom prst="rect">
            <a:avLst/>
          </a:prstGeom>
        </p:spPr>
      </p:pic>
      <p:pic>
        <p:nvPicPr>
          <p:cNvPr id="8" name="Obrázok 7" descr="1eb7f708c6f8f454abc74637cefa218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5075" y="1828800"/>
            <a:ext cx="2972205" cy="450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6174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xa">
  <a:themeElements>
    <a:clrScheme name="Paralaxa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axa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x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8</TotalTime>
  <Words>172</Words>
  <Application>Microsoft Office PowerPoint</Application>
  <PresentationFormat>Širokouhlá</PresentationFormat>
  <Paragraphs>33</Paragraphs>
  <Slides>14</Slides>
  <Notes>14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8" baseType="lpstr">
      <vt:lpstr>Arial</vt:lpstr>
      <vt:lpstr>Calibri</vt:lpstr>
      <vt:lpstr>Corbel</vt:lpstr>
      <vt:lpstr>Paralaxa</vt:lpstr>
      <vt:lpstr>HRA</vt:lpstr>
      <vt:lpstr>JEDNODUCHÉ STROJE</vt:lpstr>
      <vt:lpstr>Prezentácia programu PowerPoint</vt:lpstr>
      <vt:lpstr>PÁKA </vt:lpstr>
      <vt:lpstr>Využitie páky v každodennom živote</vt:lpstr>
      <vt:lpstr>NAKLONENÁ ROVINA</vt:lpstr>
      <vt:lpstr>Využitie naklonenej roviny v každodennom živote </vt:lpstr>
      <vt:lpstr>KLADKA</vt:lpstr>
      <vt:lpstr>Využitie kladky v každodennom živote  </vt:lpstr>
      <vt:lpstr>OZUBENÉ KOLESÁ</vt:lpstr>
      <vt:lpstr>Využitie ozubených kolies v každodennom živote   </vt:lpstr>
      <vt:lpstr>Pyramídy 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ZS_Lehnice_2</dc:creator>
  <cp:lastModifiedBy>ZS_Lehnice_2</cp:lastModifiedBy>
  <cp:revision>10</cp:revision>
  <dcterms:created xsi:type="dcterms:W3CDTF">2014-08-26T23:43:54Z</dcterms:created>
  <dcterms:modified xsi:type="dcterms:W3CDTF">2021-01-15T11:05:44Z</dcterms:modified>
</cp:coreProperties>
</file>