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0" r:id="rId9"/>
    <p:sldId id="259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38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303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995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00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273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91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886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149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970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429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046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6DAF-968A-43CB-83C1-31064A7B0BC3}" type="datetimeFigureOut">
              <a:rPr lang="sk-SK" smtClean="0"/>
              <a:t>16.05.2020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1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93820" y="847589"/>
            <a:ext cx="67313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Potravový reťazec</a:t>
            </a:r>
            <a:endParaRPr lang="sk-SK" sz="96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854613" y="4380498"/>
            <a:ext cx="37039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 ročník</a:t>
            </a:r>
          </a:p>
          <a:p>
            <a:pPr algn="ctr"/>
            <a:r>
              <a:rPr lang="sk-SK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Prírodoveda</a:t>
            </a:r>
            <a:endParaRPr lang="sk-SK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160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21261" y="2104455"/>
            <a:ext cx="654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Ďakujem za pozornosť</a:t>
            </a:r>
            <a:endParaRPr lang="sk-SK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2" y="4211392"/>
            <a:ext cx="2228045" cy="22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72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1" y="192099"/>
            <a:ext cx="4987635" cy="399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7" y="419944"/>
            <a:ext cx="5304559" cy="376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3119465" y="4567536"/>
            <a:ext cx="6063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cap="none" spc="0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effectLst/>
              </a:rPr>
              <a:t>Potravový reťazec predstavuje </a:t>
            </a:r>
          </a:p>
          <a:p>
            <a:pPr algn="ctr"/>
            <a:r>
              <a:rPr lang="sk-SK" sz="3600" b="1" cap="none" spc="0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effectLst/>
              </a:rPr>
              <a:t>kolobeh potravy v prírode. </a:t>
            </a:r>
            <a:endParaRPr lang="sk-SK" sz="3600" b="1" cap="none" spc="0" dirty="0">
              <a:ln>
                <a:solidFill>
                  <a:srgbClr val="C00000"/>
                </a:solidFill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45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6799" y="203353"/>
            <a:ext cx="10801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Potravový reťazec – kolobeh potravy </a:t>
            </a:r>
          </a:p>
          <a:p>
            <a:pPr algn="ctr"/>
            <a:r>
              <a:rPr lang="sk-SK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 môže začať takto:</a:t>
            </a:r>
            <a:endParaRPr lang="sk-SK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12878" y="1961867"/>
            <a:ext cx="9779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 Zelenými rastlinami sa živia  - </a:t>
            </a:r>
            <a:r>
              <a:rPr lang="sk-SK" sz="4000" b="1" u="sng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bylinožravce </a:t>
            </a:r>
            <a:endParaRPr lang="sk-SK" sz="4000" b="1" u="sng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0" y="3467101"/>
            <a:ext cx="4212915" cy="222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10" y="3992275"/>
            <a:ext cx="4578667" cy="170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33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63" y="966354"/>
            <a:ext cx="9989605" cy="4520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466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71600" y="504690"/>
            <a:ext cx="1057794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Potravový reťazec  :</a:t>
            </a:r>
          </a:p>
          <a:p>
            <a:pPr algn="ctr"/>
            <a:r>
              <a:rPr lang="sk-SK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Bylinožravce sú potravou pre </a:t>
            </a:r>
            <a:r>
              <a:rPr lang="sk-SK" sz="4000" b="1" u="sng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mäsožravce</a:t>
            </a:r>
            <a:r>
              <a:rPr lang="sk-SK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, ale aj pre </a:t>
            </a:r>
            <a:r>
              <a:rPr lang="sk-SK" sz="4000" b="1" u="sng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všežravce</a:t>
            </a:r>
            <a:r>
              <a:rPr lang="sk-SK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tie sú zas potravou pre </a:t>
            </a:r>
            <a:r>
              <a:rPr lang="sk-SK" sz="4000" b="1" u="sng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dravce</a:t>
            </a:r>
            <a:endParaRPr lang="sk-SK" sz="4000" b="1" u="sng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179" y="3179617"/>
            <a:ext cx="5011208" cy="323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Súbor:Order Carniv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2840447"/>
            <a:ext cx="3865129" cy="356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9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132609" y="322118"/>
            <a:ext cx="10442864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k-SK" sz="2000" b="1" u="sng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Mäsožravce a </a:t>
            </a:r>
            <a:r>
              <a:rPr lang="sk-SK" sz="2000" b="1" u="sng" cap="all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všežravce</a:t>
            </a:r>
            <a:endParaRPr lang="sk-SK" sz="2000" b="1" u="sng" cap="all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sk-SK" sz="1100" dirty="0" smtClean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2000" b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Mäsožravce - </a:t>
            </a:r>
            <a:r>
              <a:rPr lang="sk-SK" sz="2000" dirty="0" smtClean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 typické tým, že sa živia inými živočíchmi  – </a:t>
            </a:r>
            <a:r>
              <a:rPr lang="sk-SK" sz="2000" b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lovia</a:t>
            </a:r>
            <a:r>
              <a:rPr lang="sk-SK" sz="2000" b="1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ich. </a:t>
            </a:r>
            <a:endParaRPr lang="sk-SK" sz="1100" dirty="0" smtClean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Majú </a:t>
            </a:r>
            <a:r>
              <a:rPr lang="sk-SK" sz="2000" b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vyspelé zmysly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sz="2000" i="1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dobrý zrak, čuch a sluch, bleskurýchly beh, vytrvalosť pri love, </a:t>
            </a: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ostré zuby</a:t>
            </a:r>
            <a:r>
              <a:rPr lang="sk-SK" sz="2000" i="1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pazúry /hlavne dravce/</a:t>
            </a:r>
            <a:endParaRPr lang="sk-SK" sz="1100" dirty="0" smtClean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2000" b="1" i="1" dirty="0" smtClean="0">
              <a:solidFill>
                <a:srgbClr val="FF000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Pavúky</a:t>
            </a:r>
            <a:r>
              <a:rPr lang="sk-SK" sz="2000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lovia do siete, útočia zo skrýše – lovia hmyz, malé stavovce</a:t>
            </a:r>
            <a:endParaRPr lang="sk-SK" sz="1100" dirty="0" smtClean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2000" b="1" i="1" dirty="0" smtClean="0">
              <a:solidFill>
                <a:srgbClr val="FF000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Skokan hnedý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má lepkavý jazyk – loví muchy, mravce, pavúky </a:t>
            </a:r>
            <a:endParaRPr lang="sk-SK" sz="1100" dirty="0" smtClean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2000" b="1" i="1" dirty="0" smtClean="0">
              <a:solidFill>
                <a:srgbClr val="FF000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Šťuka obyčajná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loví ryby</a:t>
            </a:r>
            <a:endParaRPr lang="sk-SK" sz="1100" dirty="0" smtClean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2000" b="1" i="1" dirty="0" smtClean="0">
              <a:solidFill>
                <a:srgbClr val="FF000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Sokol</a:t>
            </a:r>
            <a:r>
              <a:rPr lang="sk-SK" sz="2000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b="1" i="1" dirty="0" err="1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myšiar</a:t>
            </a:r>
            <a:r>
              <a:rPr lang="sk-SK" sz="2000" dirty="0" smtClean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loví  myši, hraboše, žaby, veľký hmyz, patrí medzi </a:t>
            </a:r>
            <a:r>
              <a:rPr lang="sk-SK" sz="2000" b="1" i="1" dirty="0" smtClean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dravce.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2000" b="1" dirty="0" smtClean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2000" b="1" dirty="0" err="1" smtClean="0">
                <a:solidFill>
                  <a:srgbClr val="FF0000"/>
                </a:solidFill>
                <a:latin typeface="Arial Nova" panose="020B0504020202020204" pitchFamily="34" charset="0"/>
              </a:rPr>
              <a:t>V</a:t>
            </a:r>
            <a:r>
              <a:rPr lang="sk-SK" sz="2000" b="1" i="0" dirty="0" err="1" smtClean="0">
                <a:solidFill>
                  <a:srgbClr val="FF0000"/>
                </a:solidFill>
                <a:effectLst/>
                <a:latin typeface="Arial Nova" panose="020B0504020202020204" pitchFamily="34" charset="0"/>
              </a:rPr>
              <a:t>šežravce</a:t>
            </a:r>
            <a:r>
              <a:rPr lang="sk-SK" sz="2000" b="0" i="0" dirty="0" smtClean="0">
                <a:solidFill>
                  <a:srgbClr val="1A1919"/>
                </a:solidFill>
                <a:effectLst/>
                <a:latin typeface="Arial Nova" panose="020B0504020202020204" pitchFamily="34" charset="0"/>
              </a:rPr>
              <a:t> –</a:t>
            </a:r>
            <a:r>
              <a:rPr lang="sk-SK" sz="2000" b="0" i="0" dirty="0" err="1" smtClean="0">
                <a:solidFill>
                  <a:srgbClr val="1A1919"/>
                </a:solidFill>
                <a:effectLst/>
                <a:latin typeface="Arial Nova" panose="020B0504020202020204" pitchFamily="34" charset="0"/>
              </a:rPr>
              <a:t>Všežravce</a:t>
            </a:r>
            <a:r>
              <a:rPr lang="sk-SK" sz="2000" b="0" i="0" dirty="0" smtClean="0">
                <a:solidFill>
                  <a:srgbClr val="1A1919"/>
                </a:solidFill>
                <a:effectLst/>
                <a:latin typeface="Arial Nova" panose="020B0504020202020204" pitchFamily="34" charset="0"/>
              </a:rPr>
              <a:t> sa živia rastlinnou aj živočíšnou potravou (napr. človek, medveď ...).</a:t>
            </a:r>
            <a:endParaRPr lang="sk-SK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3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98963" y="374073"/>
            <a:ext cx="7419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Potravový reťazec </a:t>
            </a:r>
            <a:r>
              <a:rPr lang="sk-SK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sk-SK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 Baktérie a huby</a:t>
            </a:r>
            <a:endParaRPr lang="sk-SK" sz="5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23555" y="2462645"/>
            <a:ext cx="9809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 Nova Light" panose="020B0304020202020204" pitchFamily="34" charset="0"/>
              </a:rPr>
              <a:t> Rozkladajú odumreté časti rastlín, húb, mŕtve živočíchy a výlučky živočíchov. Dodávajú tak znovu </a:t>
            </a:r>
            <a:r>
              <a:rPr lang="sk-SK" sz="2000" b="1" dirty="0" smtClean="0">
                <a:solidFill>
                  <a:srgbClr val="FF0000"/>
                </a:solidFill>
                <a:latin typeface="Arial Nova Light" panose="020B0304020202020204" pitchFamily="34" charset="0"/>
              </a:rPr>
              <a:t>živiny ( výživné </a:t>
            </a:r>
            <a:r>
              <a:rPr lang="sk-SK" sz="20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Arial Nova Light" panose="020B0304020202020204" pitchFamily="34" charset="0"/>
              </a:rPr>
              <a:t>látky )</a:t>
            </a:r>
            <a:r>
              <a:rPr lang="sk-SK" sz="2000" b="1" dirty="0" smtClean="0">
                <a:latin typeface="Arial Nova Light" panose="020B0304020202020204" pitchFamily="34" charset="0"/>
              </a:rPr>
              <a:t> zeleným rastlinám. Uzatvárajú obeh látok v ekosystéme. </a:t>
            </a:r>
            <a:endParaRPr lang="sk-SK" sz="2000" b="1" dirty="0">
              <a:latin typeface="Arial Nova Light" panose="020B03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10" y="3618325"/>
            <a:ext cx="2458748" cy="284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692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37" y="1215414"/>
            <a:ext cx="3481820" cy="529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6515099" y="2951019"/>
            <a:ext cx="4416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Potravový reťazec na súši a vo vode</a:t>
            </a:r>
            <a:endParaRPr lang="sk-SK" sz="4400" b="1" dirty="0"/>
          </a:p>
        </p:txBody>
      </p:sp>
      <p:sp>
        <p:nvSpPr>
          <p:cNvPr id="5" name="Obdĺžnik 4"/>
          <p:cNvSpPr/>
          <p:nvPr/>
        </p:nvSpPr>
        <p:spPr>
          <a:xfrm>
            <a:off x="696191" y="281694"/>
            <a:ext cx="10609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Zloženie potravového reťazca závisí aj od  prírodného spoločenstva, v ktorom živočíchy žijú</a:t>
            </a:r>
            <a:endParaRPr lang="sk-SK" sz="2400" b="1" cap="none" spc="0" dirty="0">
              <a:ln w="127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4154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45" y="1972540"/>
            <a:ext cx="6477000" cy="440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4" y="509403"/>
            <a:ext cx="5031981" cy="66452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829300" y="650705"/>
            <a:ext cx="608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</a:t>
            </a:r>
            <a:r>
              <a:rPr lang="sk-SK" sz="2800" dirty="0" smtClean="0"/>
              <a:t>yjadruje  potravovú závislosť jednotlivých členov, žijúcich v danom prírodnom spoločenstve.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610675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239</Words>
  <Application>Microsoft Office PowerPoint</Application>
  <PresentationFormat>Širokouhlá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Arial Nova</vt:lpstr>
      <vt:lpstr>Arial Nova Light</vt:lpstr>
      <vt:lpstr>Calibri</vt:lpstr>
      <vt:lpstr>Calibri Light</vt:lpstr>
      <vt:lpstr>Times New Roman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Lubica Machavova</dc:creator>
  <cp:lastModifiedBy>HP</cp:lastModifiedBy>
  <cp:revision>13</cp:revision>
  <dcterms:created xsi:type="dcterms:W3CDTF">2020-04-05T17:15:11Z</dcterms:created>
  <dcterms:modified xsi:type="dcterms:W3CDTF">2020-05-16T12:03:28Z</dcterms:modified>
</cp:coreProperties>
</file>