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8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7" r:id="rId11"/>
    <p:sldId id="316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66"/>
    <a:srgbClr val="C24684"/>
    <a:srgbClr val="DA9100"/>
    <a:srgbClr val="996600"/>
    <a:srgbClr val="99CCFF"/>
    <a:srgbClr val="00CC99"/>
    <a:srgbClr val="FF9900"/>
    <a:srgbClr val="CC6600"/>
    <a:srgbClr val="00CC66"/>
    <a:srgbClr val="7E208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6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BCA466-2DDA-4404-AF88-BBBF926E44A5}" type="doc">
      <dgm:prSet loTypeId="urn:microsoft.com/office/officeart/2005/8/layout/vList5" loCatId="list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sk-SK"/>
        </a:p>
      </dgm:t>
    </dgm:pt>
    <dgm:pt modelId="{635D189A-91C8-4ED2-A0FB-8B84C2F74E68}">
      <dgm:prSet phldrT="[Text]" custT="1"/>
      <dgm:spPr>
        <a:solidFill>
          <a:srgbClr val="990033"/>
        </a:solidFill>
      </dgm:spPr>
      <dgm:t>
        <a:bodyPr/>
        <a:lstStyle/>
        <a:p>
          <a:r>
            <a:rPr lang="sk-SK" sz="2400" b="1" i="1" dirty="0" smtClean="0">
              <a:solidFill>
                <a:srgbClr val="FFFF00"/>
              </a:solidFill>
              <a:latin typeface="Comic Sans MS" pitchFamily="66" charset="0"/>
            </a:rPr>
            <a:t>Guyanská oblasť</a:t>
          </a:r>
          <a:endParaRPr lang="sk-SK" sz="2400" b="1" i="1" dirty="0">
            <a:solidFill>
              <a:srgbClr val="FFFF00"/>
            </a:solidFill>
            <a:latin typeface="Comic Sans MS" pitchFamily="66" charset="0"/>
          </a:endParaRPr>
        </a:p>
      </dgm:t>
    </dgm:pt>
    <dgm:pt modelId="{F15DF9F1-9983-4033-A7EF-45A90D736E7D}" type="parTrans" cxnId="{4A67BAD6-8AB5-4EB4-B4EE-48FBC1CEB756}">
      <dgm:prSet/>
      <dgm:spPr/>
      <dgm:t>
        <a:bodyPr/>
        <a:lstStyle/>
        <a:p>
          <a:endParaRPr lang="sk-SK" sz="2400" b="1" i="1">
            <a:solidFill>
              <a:srgbClr val="FF6600"/>
            </a:solidFill>
            <a:latin typeface="Comic Sans MS" pitchFamily="66" charset="0"/>
          </a:endParaRPr>
        </a:p>
      </dgm:t>
    </dgm:pt>
    <dgm:pt modelId="{A2A0B162-20DF-45A7-BF6E-268540EB4384}" type="sibTrans" cxnId="{4A67BAD6-8AB5-4EB4-B4EE-48FBC1CEB756}">
      <dgm:prSet/>
      <dgm:spPr/>
      <dgm:t>
        <a:bodyPr/>
        <a:lstStyle/>
        <a:p>
          <a:endParaRPr lang="sk-SK" sz="2400" b="1" i="1">
            <a:solidFill>
              <a:srgbClr val="FF6600"/>
            </a:solidFill>
            <a:latin typeface="Comic Sans MS" pitchFamily="66" charset="0"/>
          </a:endParaRPr>
        </a:p>
      </dgm:t>
    </dgm:pt>
    <dgm:pt modelId="{9C122D3F-5A93-4BB6-A25B-531DF99F4FFB}">
      <dgm:prSet phldrT="[Text]" custT="1"/>
      <dgm:spPr>
        <a:solidFill>
          <a:srgbClr val="FFCC66">
            <a:alpha val="90000"/>
          </a:srgbClr>
        </a:solidFill>
      </dgm:spPr>
      <dgm:t>
        <a:bodyPr/>
        <a:lstStyle/>
        <a:p>
          <a:r>
            <a:rPr lang="sk-SK" sz="1800" b="1" i="1" dirty="0" smtClean="0">
              <a:solidFill>
                <a:srgbClr val="CC0000"/>
              </a:solidFill>
              <a:latin typeface="Comic Sans MS" pitchFamily="66" charset="0"/>
            </a:rPr>
            <a:t>Surinam, Guyana</a:t>
          </a:r>
          <a:endParaRPr lang="sk-SK" sz="1800" b="1" i="1" dirty="0">
            <a:solidFill>
              <a:srgbClr val="CC0000"/>
            </a:solidFill>
            <a:latin typeface="Comic Sans MS" pitchFamily="66" charset="0"/>
          </a:endParaRPr>
        </a:p>
      </dgm:t>
    </dgm:pt>
    <dgm:pt modelId="{C53D5A57-4A1A-4D9B-A144-4377297F2CD4}" type="parTrans" cxnId="{219CE7E3-3A43-446E-951A-A888B66024B8}">
      <dgm:prSet/>
      <dgm:spPr/>
      <dgm:t>
        <a:bodyPr/>
        <a:lstStyle/>
        <a:p>
          <a:endParaRPr lang="sk-SK" sz="2400" b="1" i="1">
            <a:solidFill>
              <a:srgbClr val="FF6600"/>
            </a:solidFill>
            <a:latin typeface="Comic Sans MS" pitchFamily="66" charset="0"/>
          </a:endParaRPr>
        </a:p>
      </dgm:t>
    </dgm:pt>
    <dgm:pt modelId="{C5C0A25B-A637-4A59-9A44-5974A3639274}" type="sibTrans" cxnId="{219CE7E3-3A43-446E-951A-A888B66024B8}">
      <dgm:prSet/>
      <dgm:spPr/>
      <dgm:t>
        <a:bodyPr/>
        <a:lstStyle/>
        <a:p>
          <a:endParaRPr lang="sk-SK" sz="2400" b="1" i="1">
            <a:solidFill>
              <a:srgbClr val="FF6600"/>
            </a:solidFill>
            <a:latin typeface="Comic Sans MS" pitchFamily="66" charset="0"/>
          </a:endParaRPr>
        </a:p>
      </dgm:t>
    </dgm:pt>
    <dgm:pt modelId="{8691ECC5-515F-4A03-B2E3-DC975B238E6B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sk-SK" sz="2400" b="1" i="1" dirty="0" smtClean="0">
              <a:solidFill>
                <a:srgbClr val="FFFF00"/>
              </a:solidFill>
              <a:latin typeface="Comic Sans MS" pitchFamily="66" charset="0"/>
            </a:rPr>
            <a:t>Andská oblasť </a:t>
          </a:r>
          <a:endParaRPr lang="sk-SK" sz="2400" b="1" i="1" dirty="0">
            <a:solidFill>
              <a:srgbClr val="FFFF00"/>
            </a:solidFill>
            <a:latin typeface="Comic Sans MS" pitchFamily="66" charset="0"/>
          </a:endParaRPr>
        </a:p>
      </dgm:t>
    </dgm:pt>
    <dgm:pt modelId="{67F9A431-BADC-4A0F-9E0A-A87771F62408}" type="parTrans" cxnId="{5BFB0F13-7B33-4E1D-A0DB-D24523ED2D9D}">
      <dgm:prSet/>
      <dgm:spPr/>
      <dgm:t>
        <a:bodyPr/>
        <a:lstStyle/>
        <a:p>
          <a:endParaRPr lang="sk-SK" sz="2400" b="1" i="1">
            <a:solidFill>
              <a:srgbClr val="FF6600"/>
            </a:solidFill>
            <a:latin typeface="Comic Sans MS" pitchFamily="66" charset="0"/>
          </a:endParaRPr>
        </a:p>
      </dgm:t>
    </dgm:pt>
    <dgm:pt modelId="{9D6FDED4-BEB0-4572-95B8-FD2B463B6D31}" type="sibTrans" cxnId="{5BFB0F13-7B33-4E1D-A0DB-D24523ED2D9D}">
      <dgm:prSet/>
      <dgm:spPr/>
      <dgm:t>
        <a:bodyPr/>
        <a:lstStyle/>
        <a:p>
          <a:endParaRPr lang="sk-SK" sz="2400" b="1" i="1">
            <a:solidFill>
              <a:srgbClr val="FF6600"/>
            </a:solidFill>
            <a:latin typeface="Comic Sans MS" pitchFamily="66" charset="0"/>
          </a:endParaRPr>
        </a:p>
      </dgm:t>
    </dgm:pt>
    <dgm:pt modelId="{33CBCA2F-1F05-4E0F-8AAA-8F2C8AF7FD01}">
      <dgm:prSet phldrT="[Text]" custT="1"/>
      <dgm:spPr>
        <a:solidFill>
          <a:srgbClr val="339966">
            <a:alpha val="90000"/>
          </a:srgbClr>
        </a:solidFill>
      </dgm:spPr>
      <dgm:t>
        <a:bodyPr/>
        <a:lstStyle/>
        <a:p>
          <a:r>
            <a:rPr lang="sk-SK" sz="1800" b="1" i="1" kern="1200" dirty="0" smtClean="0">
              <a:solidFill>
                <a:srgbClr val="CC0000"/>
              </a:solidFill>
              <a:latin typeface="Comic Sans MS" pitchFamily="66" charset="0"/>
              <a:ea typeface="+mn-ea"/>
              <a:cs typeface="+mn-cs"/>
            </a:rPr>
            <a:t>Venezuela, Kolumbia</a:t>
          </a:r>
          <a:endParaRPr lang="sk-SK" sz="1800" b="1" i="1" kern="1200" dirty="0">
            <a:solidFill>
              <a:srgbClr val="CC0000"/>
            </a:solidFill>
            <a:latin typeface="Comic Sans MS" pitchFamily="66" charset="0"/>
            <a:ea typeface="+mn-ea"/>
            <a:cs typeface="+mn-cs"/>
          </a:endParaRPr>
        </a:p>
      </dgm:t>
    </dgm:pt>
    <dgm:pt modelId="{1ED9C715-DD58-4648-A6AA-C04BF370146D}" type="parTrans" cxnId="{02125A44-E186-4025-B38D-CF3551350476}">
      <dgm:prSet/>
      <dgm:spPr/>
      <dgm:t>
        <a:bodyPr/>
        <a:lstStyle/>
        <a:p>
          <a:endParaRPr lang="sk-SK" sz="2400" b="1" i="1">
            <a:solidFill>
              <a:srgbClr val="FF6600"/>
            </a:solidFill>
            <a:latin typeface="Comic Sans MS" pitchFamily="66" charset="0"/>
          </a:endParaRPr>
        </a:p>
      </dgm:t>
    </dgm:pt>
    <dgm:pt modelId="{78E7A0AE-C363-4E6B-A82A-19E3251513FF}" type="sibTrans" cxnId="{02125A44-E186-4025-B38D-CF3551350476}">
      <dgm:prSet/>
      <dgm:spPr/>
      <dgm:t>
        <a:bodyPr/>
        <a:lstStyle/>
        <a:p>
          <a:endParaRPr lang="sk-SK" sz="2400" b="1" i="1">
            <a:solidFill>
              <a:srgbClr val="FF6600"/>
            </a:solidFill>
            <a:latin typeface="Comic Sans MS" pitchFamily="66" charset="0"/>
          </a:endParaRPr>
        </a:p>
      </dgm:t>
    </dgm:pt>
    <dgm:pt modelId="{2B6E07FB-534A-445B-AC39-4CA19E19731F}">
      <dgm:prSet custT="1"/>
      <dgm:spPr>
        <a:solidFill>
          <a:srgbClr val="660066"/>
        </a:solidFill>
      </dgm:spPr>
      <dgm:t>
        <a:bodyPr/>
        <a:lstStyle/>
        <a:p>
          <a:r>
            <a:rPr lang="sk-SK" sz="2400" b="1" i="1" dirty="0" err="1" smtClean="0">
              <a:solidFill>
                <a:srgbClr val="FFFF00"/>
              </a:solidFill>
              <a:latin typeface="Comic Sans MS" pitchFamily="66" charset="0"/>
            </a:rPr>
            <a:t>Laplatská</a:t>
          </a:r>
          <a:r>
            <a:rPr lang="sk-SK" sz="2400" b="1" i="1" dirty="0" smtClean="0">
              <a:solidFill>
                <a:srgbClr val="FFFF00"/>
              </a:solidFill>
              <a:latin typeface="Comic Sans MS" pitchFamily="66" charset="0"/>
            </a:rPr>
            <a:t> oblasť</a:t>
          </a:r>
          <a:endParaRPr lang="sk-SK" sz="2400" b="1" i="1" dirty="0">
            <a:solidFill>
              <a:srgbClr val="FFFF00"/>
            </a:solidFill>
            <a:latin typeface="Comic Sans MS" pitchFamily="66" charset="0"/>
          </a:endParaRPr>
        </a:p>
      </dgm:t>
    </dgm:pt>
    <dgm:pt modelId="{D6093DD3-ABD0-4D9C-A7C6-F85701523C1D}" type="parTrans" cxnId="{03166A0C-7FE7-4B48-A9B5-C6299F69ADDA}">
      <dgm:prSet/>
      <dgm:spPr/>
      <dgm:t>
        <a:bodyPr/>
        <a:lstStyle/>
        <a:p>
          <a:endParaRPr lang="sk-SK"/>
        </a:p>
      </dgm:t>
    </dgm:pt>
    <dgm:pt modelId="{A9D5DC52-1944-46F8-B34C-3CEF4B5E25A8}" type="sibTrans" cxnId="{03166A0C-7FE7-4B48-A9B5-C6299F69ADDA}">
      <dgm:prSet/>
      <dgm:spPr/>
      <dgm:t>
        <a:bodyPr/>
        <a:lstStyle/>
        <a:p>
          <a:endParaRPr lang="sk-SK"/>
        </a:p>
      </dgm:t>
    </dgm:pt>
    <dgm:pt modelId="{EBF76B3C-0285-4FDF-B240-43E82E45F930}">
      <dgm:prSet phldrT="[Text]" custT="1"/>
      <dgm:spPr>
        <a:solidFill>
          <a:srgbClr val="FFCC66">
            <a:alpha val="90000"/>
          </a:srgbClr>
        </a:solidFill>
      </dgm:spPr>
      <dgm:t>
        <a:bodyPr/>
        <a:lstStyle/>
        <a:p>
          <a:r>
            <a:rPr lang="sk-SK" sz="1800" b="1" i="1" dirty="0" smtClean="0">
              <a:solidFill>
                <a:srgbClr val="CC0000"/>
              </a:solidFill>
              <a:latin typeface="Comic Sans MS" pitchFamily="66" charset="0"/>
            </a:rPr>
            <a:t>Francúzska Guyana </a:t>
          </a:r>
          <a:endParaRPr lang="sk-SK" sz="1800" b="1" i="1" dirty="0">
            <a:solidFill>
              <a:srgbClr val="CC0000"/>
            </a:solidFill>
            <a:latin typeface="Comic Sans MS" pitchFamily="66" charset="0"/>
          </a:endParaRPr>
        </a:p>
      </dgm:t>
    </dgm:pt>
    <dgm:pt modelId="{8C80C65B-D9CF-4012-8B9E-06FE5A82E969}" type="parTrans" cxnId="{C11C45FE-D0E7-43A7-A85B-02809060BF01}">
      <dgm:prSet/>
      <dgm:spPr/>
      <dgm:t>
        <a:bodyPr/>
        <a:lstStyle/>
        <a:p>
          <a:endParaRPr lang="sk-SK"/>
        </a:p>
      </dgm:t>
    </dgm:pt>
    <dgm:pt modelId="{6D5EDA38-95DB-47B4-B918-24FFBB749F06}" type="sibTrans" cxnId="{C11C45FE-D0E7-43A7-A85B-02809060BF01}">
      <dgm:prSet/>
      <dgm:spPr/>
      <dgm:t>
        <a:bodyPr/>
        <a:lstStyle/>
        <a:p>
          <a:endParaRPr lang="sk-SK"/>
        </a:p>
      </dgm:t>
    </dgm:pt>
    <dgm:pt modelId="{E20463A6-FED8-4666-97D8-388470B6DADE}">
      <dgm:prSet phldrT="[Text]" custT="1"/>
      <dgm:spPr>
        <a:solidFill>
          <a:srgbClr val="339966">
            <a:alpha val="90000"/>
          </a:srgbClr>
        </a:solidFill>
      </dgm:spPr>
      <dgm:t>
        <a:bodyPr/>
        <a:lstStyle/>
        <a:p>
          <a:r>
            <a:rPr lang="sk-SK" sz="1800" b="1" i="1" kern="1200" dirty="0" smtClean="0">
              <a:solidFill>
                <a:srgbClr val="CC0000"/>
              </a:solidFill>
              <a:latin typeface="Comic Sans MS" pitchFamily="66" charset="0"/>
              <a:ea typeface="+mn-ea"/>
              <a:cs typeface="+mn-cs"/>
            </a:rPr>
            <a:t>Ekvádor, Bolívia, Peru, Čile</a:t>
          </a:r>
          <a:endParaRPr lang="sk-SK" sz="1800" b="1" i="1" kern="1200" dirty="0">
            <a:solidFill>
              <a:srgbClr val="CC0000"/>
            </a:solidFill>
            <a:latin typeface="Comic Sans MS" pitchFamily="66" charset="0"/>
            <a:ea typeface="+mn-ea"/>
            <a:cs typeface="+mn-cs"/>
          </a:endParaRPr>
        </a:p>
      </dgm:t>
    </dgm:pt>
    <dgm:pt modelId="{B80AB823-360E-4475-9779-3815961DCD1A}" type="parTrans" cxnId="{F95CB410-3531-41A6-87E5-B086694512D4}">
      <dgm:prSet/>
      <dgm:spPr/>
      <dgm:t>
        <a:bodyPr/>
        <a:lstStyle/>
        <a:p>
          <a:endParaRPr lang="sk-SK"/>
        </a:p>
      </dgm:t>
    </dgm:pt>
    <dgm:pt modelId="{494C6793-993A-4CC5-BAF2-69DBDA334579}" type="sibTrans" cxnId="{F95CB410-3531-41A6-87E5-B086694512D4}">
      <dgm:prSet/>
      <dgm:spPr/>
      <dgm:t>
        <a:bodyPr/>
        <a:lstStyle/>
        <a:p>
          <a:endParaRPr lang="sk-SK"/>
        </a:p>
      </dgm:t>
    </dgm:pt>
    <dgm:pt modelId="{C0B8342E-D353-480A-9229-E2CE859DB788}" type="pres">
      <dgm:prSet presAssocID="{9EBCA466-2DDA-4404-AF88-BBBF926E44A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1CD56ED3-D628-4E39-9F2B-B34B4D56855A}" type="pres">
      <dgm:prSet presAssocID="{635D189A-91C8-4ED2-A0FB-8B84C2F74E68}" presName="linNode" presStyleCnt="0"/>
      <dgm:spPr/>
    </dgm:pt>
    <dgm:pt modelId="{45C38F63-8BAD-40E0-9716-49D9E590CCFA}" type="pres">
      <dgm:prSet presAssocID="{635D189A-91C8-4ED2-A0FB-8B84C2F74E68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54A061E0-C512-4846-B07D-93CF73FD9338}" type="pres">
      <dgm:prSet presAssocID="{635D189A-91C8-4ED2-A0FB-8B84C2F74E68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9A48F6BB-1D64-4014-B68A-5A186A37FDAE}" type="pres">
      <dgm:prSet presAssocID="{A2A0B162-20DF-45A7-BF6E-268540EB4384}" presName="sp" presStyleCnt="0"/>
      <dgm:spPr/>
    </dgm:pt>
    <dgm:pt modelId="{7C7EDFE4-7A63-4021-8491-B4DD7332B62B}" type="pres">
      <dgm:prSet presAssocID="{8691ECC5-515F-4A03-B2E3-DC975B238E6B}" presName="linNode" presStyleCnt="0"/>
      <dgm:spPr/>
    </dgm:pt>
    <dgm:pt modelId="{35401CFD-6907-4231-A79C-48D4BF90A21F}" type="pres">
      <dgm:prSet presAssocID="{8691ECC5-515F-4A03-B2E3-DC975B238E6B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7E08BB56-3F13-485B-BC84-7C6602A8B6F4}" type="pres">
      <dgm:prSet presAssocID="{8691ECC5-515F-4A03-B2E3-DC975B238E6B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129614A0-DBB1-46EA-AA24-A69D0B91E7A2}" type="pres">
      <dgm:prSet presAssocID="{9D6FDED4-BEB0-4572-95B8-FD2B463B6D31}" presName="sp" presStyleCnt="0"/>
      <dgm:spPr/>
    </dgm:pt>
    <dgm:pt modelId="{5135F9A3-BC81-4BA6-BDF4-C2336E74FCA5}" type="pres">
      <dgm:prSet presAssocID="{2B6E07FB-534A-445B-AC39-4CA19E19731F}" presName="linNode" presStyleCnt="0"/>
      <dgm:spPr/>
    </dgm:pt>
    <dgm:pt modelId="{1E2E64B7-EFF9-41C7-90AF-6210108186C8}" type="pres">
      <dgm:prSet presAssocID="{2B6E07FB-534A-445B-AC39-4CA19E19731F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DCC945D5-3356-47B0-918E-4E31DA491760}" type="presOf" srcId="{9EBCA466-2DDA-4404-AF88-BBBF926E44A5}" destId="{C0B8342E-D353-480A-9229-E2CE859DB788}" srcOrd="0" destOrd="0" presId="urn:microsoft.com/office/officeart/2005/8/layout/vList5"/>
    <dgm:cxn modelId="{B6F3BF74-A7EF-40C0-9161-F2801D461F6C}" type="presOf" srcId="{E20463A6-FED8-4666-97D8-388470B6DADE}" destId="{7E08BB56-3F13-485B-BC84-7C6602A8B6F4}" srcOrd="0" destOrd="1" presId="urn:microsoft.com/office/officeart/2005/8/layout/vList5"/>
    <dgm:cxn modelId="{219CE7E3-3A43-446E-951A-A888B66024B8}" srcId="{635D189A-91C8-4ED2-A0FB-8B84C2F74E68}" destId="{9C122D3F-5A93-4BB6-A25B-531DF99F4FFB}" srcOrd="0" destOrd="0" parTransId="{C53D5A57-4A1A-4D9B-A144-4377297F2CD4}" sibTransId="{C5C0A25B-A637-4A59-9A44-5974A3639274}"/>
    <dgm:cxn modelId="{02125A44-E186-4025-B38D-CF3551350476}" srcId="{8691ECC5-515F-4A03-B2E3-DC975B238E6B}" destId="{33CBCA2F-1F05-4E0F-8AAA-8F2C8AF7FD01}" srcOrd="0" destOrd="0" parTransId="{1ED9C715-DD58-4648-A6AA-C04BF370146D}" sibTransId="{78E7A0AE-C363-4E6B-A82A-19E3251513FF}"/>
    <dgm:cxn modelId="{33DA9DB9-AA95-4FD5-8874-2D5965E9B613}" type="presOf" srcId="{EBF76B3C-0285-4FDF-B240-43E82E45F930}" destId="{54A061E0-C512-4846-B07D-93CF73FD9338}" srcOrd="0" destOrd="1" presId="urn:microsoft.com/office/officeart/2005/8/layout/vList5"/>
    <dgm:cxn modelId="{C11C45FE-D0E7-43A7-A85B-02809060BF01}" srcId="{635D189A-91C8-4ED2-A0FB-8B84C2F74E68}" destId="{EBF76B3C-0285-4FDF-B240-43E82E45F930}" srcOrd="1" destOrd="0" parTransId="{8C80C65B-D9CF-4012-8B9E-06FE5A82E969}" sibTransId="{6D5EDA38-95DB-47B4-B918-24FFBB749F06}"/>
    <dgm:cxn modelId="{FDEE9EA1-4DF0-4E1F-A561-7860F3AA4F41}" type="presOf" srcId="{33CBCA2F-1F05-4E0F-8AAA-8F2C8AF7FD01}" destId="{7E08BB56-3F13-485B-BC84-7C6602A8B6F4}" srcOrd="0" destOrd="0" presId="urn:microsoft.com/office/officeart/2005/8/layout/vList5"/>
    <dgm:cxn modelId="{4A67BAD6-8AB5-4EB4-B4EE-48FBC1CEB756}" srcId="{9EBCA466-2DDA-4404-AF88-BBBF926E44A5}" destId="{635D189A-91C8-4ED2-A0FB-8B84C2F74E68}" srcOrd="0" destOrd="0" parTransId="{F15DF9F1-9983-4033-A7EF-45A90D736E7D}" sibTransId="{A2A0B162-20DF-45A7-BF6E-268540EB4384}"/>
    <dgm:cxn modelId="{5BFB0F13-7B33-4E1D-A0DB-D24523ED2D9D}" srcId="{9EBCA466-2DDA-4404-AF88-BBBF926E44A5}" destId="{8691ECC5-515F-4A03-B2E3-DC975B238E6B}" srcOrd="1" destOrd="0" parTransId="{67F9A431-BADC-4A0F-9E0A-A87771F62408}" sibTransId="{9D6FDED4-BEB0-4572-95B8-FD2B463B6D31}"/>
    <dgm:cxn modelId="{0BF1FC86-975C-4702-8F4E-F9FA317A58EC}" type="presOf" srcId="{9C122D3F-5A93-4BB6-A25B-531DF99F4FFB}" destId="{54A061E0-C512-4846-B07D-93CF73FD9338}" srcOrd="0" destOrd="0" presId="urn:microsoft.com/office/officeart/2005/8/layout/vList5"/>
    <dgm:cxn modelId="{710C6694-E2C1-4F26-AEFB-58B039CCB6C2}" type="presOf" srcId="{2B6E07FB-534A-445B-AC39-4CA19E19731F}" destId="{1E2E64B7-EFF9-41C7-90AF-6210108186C8}" srcOrd="0" destOrd="0" presId="urn:microsoft.com/office/officeart/2005/8/layout/vList5"/>
    <dgm:cxn modelId="{54E1CD0C-3971-4E37-861B-8194CDC27E8E}" type="presOf" srcId="{8691ECC5-515F-4A03-B2E3-DC975B238E6B}" destId="{35401CFD-6907-4231-A79C-48D4BF90A21F}" srcOrd="0" destOrd="0" presId="urn:microsoft.com/office/officeart/2005/8/layout/vList5"/>
    <dgm:cxn modelId="{F95CB410-3531-41A6-87E5-B086694512D4}" srcId="{8691ECC5-515F-4A03-B2E3-DC975B238E6B}" destId="{E20463A6-FED8-4666-97D8-388470B6DADE}" srcOrd="1" destOrd="0" parTransId="{B80AB823-360E-4475-9779-3815961DCD1A}" sibTransId="{494C6793-993A-4CC5-BAF2-69DBDA334579}"/>
    <dgm:cxn modelId="{C59D0DCC-169D-41C0-81B3-60597890BB77}" type="presOf" srcId="{635D189A-91C8-4ED2-A0FB-8B84C2F74E68}" destId="{45C38F63-8BAD-40E0-9716-49D9E590CCFA}" srcOrd="0" destOrd="0" presId="urn:microsoft.com/office/officeart/2005/8/layout/vList5"/>
    <dgm:cxn modelId="{03166A0C-7FE7-4B48-A9B5-C6299F69ADDA}" srcId="{9EBCA466-2DDA-4404-AF88-BBBF926E44A5}" destId="{2B6E07FB-534A-445B-AC39-4CA19E19731F}" srcOrd="2" destOrd="0" parTransId="{D6093DD3-ABD0-4D9C-A7C6-F85701523C1D}" sibTransId="{A9D5DC52-1944-46F8-B34C-3CEF4B5E25A8}"/>
    <dgm:cxn modelId="{7A4ED9C2-3CFC-4B14-862A-929F882C36F7}" type="presParOf" srcId="{C0B8342E-D353-480A-9229-E2CE859DB788}" destId="{1CD56ED3-D628-4E39-9F2B-B34B4D56855A}" srcOrd="0" destOrd="0" presId="urn:microsoft.com/office/officeart/2005/8/layout/vList5"/>
    <dgm:cxn modelId="{ADCB59C4-D9B2-4B8F-A9AF-2F323523B8C4}" type="presParOf" srcId="{1CD56ED3-D628-4E39-9F2B-B34B4D56855A}" destId="{45C38F63-8BAD-40E0-9716-49D9E590CCFA}" srcOrd="0" destOrd="0" presId="urn:microsoft.com/office/officeart/2005/8/layout/vList5"/>
    <dgm:cxn modelId="{CF11F85C-0414-4BF4-ADC7-3AED99A50265}" type="presParOf" srcId="{1CD56ED3-D628-4E39-9F2B-B34B4D56855A}" destId="{54A061E0-C512-4846-B07D-93CF73FD9338}" srcOrd="1" destOrd="0" presId="urn:microsoft.com/office/officeart/2005/8/layout/vList5"/>
    <dgm:cxn modelId="{40386C44-9A22-423A-B8BC-3E1138CED2C1}" type="presParOf" srcId="{C0B8342E-D353-480A-9229-E2CE859DB788}" destId="{9A48F6BB-1D64-4014-B68A-5A186A37FDAE}" srcOrd="1" destOrd="0" presId="urn:microsoft.com/office/officeart/2005/8/layout/vList5"/>
    <dgm:cxn modelId="{676275AE-EAA2-42E7-993F-B6473E4A7E18}" type="presParOf" srcId="{C0B8342E-D353-480A-9229-E2CE859DB788}" destId="{7C7EDFE4-7A63-4021-8491-B4DD7332B62B}" srcOrd="2" destOrd="0" presId="urn:microsoft.com/office/officeart/2005/8/layout/vList5"/>
    <dgm:cxn modelId="{51E5BC3A-E372-487C-9E81-106E69821BC8}" type="presParOf" srcId="{7C7EDFE4-7A63-4021-8491-B4DD7332B62B}" destId="{35401CFD-6907-4231-A79C-48D4BF90A21F}" srcOrd="0" destOrd="0" presId="urn:microsoft.com/office/officeart/2005/8/layout/vList5"/>
    <dgm:cxn modelId="{6BA417D7-5A74-4B43-AA6A-F96D9EC98675}" type="presParOf" srcId="{7C7EDFE4-7A63-4021-8491-B4DD7332B62B}" destId="{7E08BB56-3F13-485B-BC84-7C6602A8B6F4}" srcOrd="1" destOrd="0" presId="urn:microsoft.com/office/officeart/2005/8/layout/vList5"/>
    <dgm:cxn modelId="{3B041B0A-4182-40AF-9423-EF5AC4879E6C}" type="presParOf" srcId="{C0B8342E-D353-480A-9229-E2CE859DB788}" destId="{129614A0-DBB1-46EA-AA24-A69D0B91E7A2}" srcOrd="3" destOrd="0" presId="urn:microsoft.com/office/officeart/2005/8/layout/vList5"/>
    <dgm:cxn modelId="{ABC0B167-3001-4E0A-8A68-53F985624F63}" type="presParOf" srcId="{C0B8342E-D353-480A-9229-E2CE859DB788}" destId="{5135F9A3-BC81-4BA6-BDF4-C2336E74FCA5}" srcOrd="4" destOrd="0" presId="urn:microsoft.com/office/officeart/2005/8/layout/vList5"/>
    <dgm:cxn modelId="{1F981E1C-8283-465B-9B0B-18285F150B95}" type="presParOf" srcId="{5135F9A3-BC81-4BA6-BDF4-C2336E74FCA5}" destId="{1E2E64B7-EFF9-41C7-90AF-6210108186C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4A061E0-C512-4846-B07D-93CF73FD9338}">
      <dsp:nvSpPr>
        <dsp:cNvPr id="0" name=""/>
        <dsp:cNvSpPr/>
      </dsp:nvSpPr>
      <dsp:spPr>
        <a:xfrm rot="5400000">
          <a:off x="3621405" y="-1293891"/>
          <a:ext cx="1047750" cy="3901440"/>
        </a:xfrm>
        <a:prstGeom prst="round2SameRect">
          <a:avLst/>
        </a:prstGeom>
        <a:solidFill>
          <a:srgbClr val="FFCC66">
            <a:alpha val="90000"/>
          </a:srgb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k-SK" sz="1800" b="1" i="1" kern="1200" dirty="0" smtClean="0">
              <a:solidFill>
                <a:srgbClr val="CC0000"/>
              </a:solidFill>
              <a:latin typeface="Comic Sans MS" pitchFamily="66" charset="0"/>
            </a:rPr>
            <a:t>Surinam, Guyana</a:t>
          </a:r>
          <a:endParaRPr lang="sk-SK" sz="1800" b="1" i="1" kern="1200" dirty="0">
            <a:solidFill>
              <a:srgbClr val="CC0000"/>
            </a:solidFill>
            <a:latin typeface="Comic Sans MS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k-SK" sz="1800" b="1" i="1" kern="1200" dirty="0" smtClean="0">
              <a:solidFill>
                <a:srgbClr val="CC0000"/>
              </a:solidFill>
              <a:latin typeface="Comic Sans MS" pitchFamily="66" charset="0"/>
            </a:rPr>
            <a:t>Francúzska Guyana </a:t>
          </a:r>
          <a:endParaRPr lang="sk-SK" sz="1800" b="1" i="1" kern="1200" dirty="0">
            <a:solidFill>
              <a:srgbClr val="CC0000"/>
            </a:solidFill>
            <a:latin typeface="Comic Sans MS" pitchFamily="66" charset="0"/>
          </a:endParaRPr>
        </a:p>
      </dsp:txBody>
      <dsp:txXfrm rot="5400000">
        <a:off x="3621405" y="-1293891"/>
        <a:ext cx="1047750" cy="3901440"/>
      </dsp:txXfrm>
    </dsp:sp>
    <dsp:sp modelId="{45C38F63-8BAD-40E0-9716-49D9E590CCFA}">
      <dsp:nvSpPr>
        <dsp:cNvPr id="0" name=""/>
        <dsp:cNvSpPr/>
      </dsp:nvSpPr>
      <dsp:spPr>
        <a:xfrm>
          <a:off x="0" y="1984"/>
          <a:ext cx="2194560" cy="1309687"/>
        </a:xfrm>
        <a:prstGeom prst="roundRect">
          <a:avLst/>
        </a:prstGeom>
        <a:solidFill>
          <a:srgbClr val="9900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400" b="1" i="1" kern="1200" dirty="0" smtClean="0">
              <a:solidFill>
                <a:srgbClr val="FFFF00"/>
              </a:solidFill>
              <a:latin typeface="Comic Sans MS" pitchFamily="66" charset="0"/>
            </a:rPr>
            <a:t>Guyanská oblasť</a:t>
          </a:r>
          <a:endParaRPr lang="sk-SK" sz="2400" b="1" i="1" kern="1200" dirty="0">
            <a:solidFill>
              <a:srgbClr val="FFFF00"/>
            </a:solidFill>
            <a:latin typeface="Comic Sans MS" pitchFamily="66" charset="0"/>
          </a:endParaRPr>
        </a:p>
      </dsp:txBody>
      <dsp:txXfrm>
        <a:off x="0" y="1984"/>
        <a:ext cx="2194560" cy="1309687"/>
      </dsp:txXfrm>
    </dsp:sp>
    <dsp:sp modelId="{7E08BB56-3F13-485B-BC84-7C6602A8B6F4}">
      <dsp:nvSpPr>
        <dsp:cNvPr id="0" name=""/>
        <dsp:cNvSpPr/>
      </dsp:nvSpPr>
      <dsp:spPr>
        <a:xfrm rot="5400000">
          <a:off x="3621405" y="81279"/>
          <a:ext cx="1047750" cy="3901440"/>
        </a:xfrm>
        <a:prstGeom prst="round2SameRect">
          <a:avLst/>
        </a:prstGeom>
        <a:solidFill>
          <a:srgbClr val="339966">
            <a:alpha val="90000"/>
          </a:srgb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k-SK" sz="1800" b="1" i="1" kern="1200" dirty="0" smtClean="0">
              <a:solidFill>
                <a:srgbClr val="CC0000"/>
              </a:solidFill>
              <a:latin typeface="Comic Sans MS" pitchFamily="66" charset="0"/>
              <a:ea typeface="+mn-ea"/>
              <a:cs typeface="+mn-cs"/>
            </a:rPr>
            <a:t>Venezuela, Kolumbia</a:t>
          </a:r>
          <a:endParaRPr lang="sk-SK" sz="1800" b="1" i="1" kern="1200" dirty="0">
            <a:solidFill>
              <a:srgbClr val="CC0000"/>
            </a:solidFill>
            <a:latin typeface="Comic Sans MS" pitchFamily="66" charset="0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k-SK" sz="1800" b="1" i="1" kern="1200" dirty="0" smtClean="0">
              <a:solidFill>
                <a:srgbClr val="CC0000"/>
              </a:solidFill>
              <a:latin typeface="Comic Sans MS" pitchFamily="66" charset="0"/>
              <a:ea typeface="+mn-ea"/>
              <a:cs typeface="+mn-cs"/>
            </a:rPr>
            <a:t>Ekvádor, Bolívia, Peru, Čile</a:t>
          </a:r>
          <a:endParaRPr lang="sk-SK" sz="1800" b="1" i="1" kern="1200" dirty="0">
            <a:solidFill>
              <a:srgbClr val="CC0000"/>
            </a:solidFill>
            <a:latin typeface="Comic Sans MS" pitchFamily="66" charset="0"/>
            <a:ea typeface="+mn-ea"/>
            <a:cs typeface="+mn-cs"/>
          </a:endParaRPr>
        </a:p>
      </dsp:txBody>
      <dsp:txXfrm rot="5400000">
        <a:off x="3621405" y="81279"/>
        <a:ext cx="1047750" cy="3901440"/>
      </dsp:txXfrm>
    </dsp:sp>
    <dsp:sp modelId="{35401CFD-6907-4231-A79C-48D4BF90A21F}">
      <dsp:nvSpPr>
        <dsp:cNvPr id="0" name=""/>
        <dsp:cNvSpPr/>
      </dsp:nvSpPr>
      <dsp:spPr>
        <a:xfrm>
          <a:off x="0" y="1377156"/>
          <a:ext cx="2194560" cy="1309687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400" b="1" i="1" kern="1200" dirty="0" smtClean="0">
              <a:solidFill>
                <a:srgbClr val="FFFF00"/>
              </a:solidFill>
              <a:latin typeface="Comic Sans MS" pitchFamily="66" charset="0"/>
            </a:rPr>
            <a:t>Andská oblasť </a:t>
          </a:r>
          <a:endParaRPr lang="sk-SK" sz="2400" b="1" i="1" kern="1200" dirty="0">
            <a:solidFill>
              <a:srgbClr val="FFFF00"/>
            </a:solidFill>
            <a:latin typeface="Comic Sans MS" pitchFamily="66" charset="0"/>
          </a:endParaRPr>
        </a:p>
      </dsp:txBody>
      <dsp:txXfrm>
        <a:off x="0" y="1377156"/>
        <a:ext cx="2194560" cy="1309687"/>
      </dsp:txXfrm>
    </dsp:sp>
    <dsp:sp modelId="{1E2E64B7-EFF9-41C7-90AF-6210108186C8}">
      <dsp:nvSpPr>
        <dsp:cNvPr id="0" name=""/>
        <dsp:cNvSpPr/>
      </dsp:nvSpPr>
      <dsp:spPr>
        <a:xfrm>
          <a:off x="0" y="2752328"/>
          <a:ext cx="2194560" cy="1309687"/>
        </a:xfrm>
        <a:prstGeom prst="round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400" b="1" i="1" kern="1200" dirty="0" err="1" smtClean="0">
              <a:solidFill>
                <a:srgbClr val="FFFF00"/>
              </a:solidFill>
              <a:latin typeface="Comic Sans MS" pitchFamily="66" charset="0"/>
            </a:rPr>
            <a:t>Laplatská</a:t>
          </a:r>
          <a:r>
            <a:rPr lang="sk-SK" sz="2400" b="1" i="1" kern="1200" dirty="0" smtClean="0">
              <a:solidFill>
                <a:srgbClr val="FFFF00"/>
              </a:solidFill>
              <a:latin typeface="Comic Sans MS" pitchFamily="66" charset="0"/>
            </a:rPr>
            <a:t> oblasť</a:t>
          </a:r>
          <a:endParaRPr lang="sk-SK" sz="2400" b="1" i="1" kern="1200" dirty="0">
            <a:solidFill>
              <a:srgbClr val="FFFF00"/>
            </a:solidFill>
            <a:latin typeface="Comic Sans MS" pitchFamily="66" charset="0"/>
          </a:endParaRPr>
        </a:p>
      </dsp:txBody>
      <dsp:txXfrm>
        <a:off x="0" y="2752328"/>
        <a:ext cx="2194560" cy="1309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A88CC-200E-4E35-BE2C-AC9C600DB9C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56043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84ADE-D792-45ED-9326-263876887D0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58515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C535F-2BF8-48E4-B2D4-7C80BBA9224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93067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03A22-37C4-49B1-83FB-34684B85E7A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020716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DF238-9CB2-449D-B453-5EC09525576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431495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E5BDE-5C4C-45C2-AB5C-04044E2B1CA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11852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7EA50-FD61-4188-80DB-FBEE0486C26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594909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165BF-7018-4255-9966-A05FC213439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018473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51561-28C5-4333-9231-33D558A0AE7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325448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8728A-FF1B-4B42-8556-A3718F4679E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865204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93BB9-F1B3-4781-837A-D7EA053600C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455769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Klepnutím lze upravit styly předlohy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Třetí úroveň</a:t>
            </a:r>
          </a:p>
          <a:p>
            <a:pPr lvl="3"/>
            <a:r>
              <a:rPr lang="sk-SK" smtClean="0"/>
              <a:t>Čtvrtá úroveň</a:t>
            </a:r>
          </a:p>
          <a:p>
            <a:pPr lvl="4"/>
            <a:r>
              <a:rPr lang="sk-SK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35A448C-B32F-4D28-BB3D-936FD33DC19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4.jpeg"/><Relationship Id="rId5" Type="http://schemas.openxmlformats.org/officeDocument/2006/relationships/image" Target="../media/image20.png"/><Relationship Id="rId10" Type="http://schemas.openxmlformats.org/officeDocument/2006/relationships/hyperlink" Target="http://images.google.sk/imgres?imgurl=http://img.flog.pravda.sk/8nt/o7C_89531_m.jpg&amp;imgrefurl=http://flog.pravda.sk/topclass.flog?foto=89531&amp;usg=__-d9c9cMpWgWsMVHazuK9XkIjeiQ=&amp;h=358&amp;w=500&amp;sz=90&amp;hl=sk&amp;start=18&amp;um=1&amp;itbs=1&amp;tbnid=c7w-D3cJlXmu0M:&amp;tbnh=93&amp;tbnw=130&amp;prev=/images?q=plameniak&amp;um=1&amp;hl=sk&amp;gbv=2&amp;tbs=isch:1" TargetMode="External"/><Relationship Id="rId4" Type="http://schemas.openxmlformats.org/officeDocument/2006/relationships/image" Target="../media/image12.png"/><Relationship Id="rId9" Type="http://schemas.microsoft.com/office/2007/relationships/hdphoto" Target="../media/hdphoto11.wdp"/><Relationship Id="rId1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4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14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microsoft.com/office/2007/relationships/hdphoto" Target="../media/hdphoto1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14.wdp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http://www.airpano.ru/files/Angel-Waterfall-Venezuela/2-2" TargetMode="Externa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.wdp"/><Relationship Id="rId7" Type="http://schemas.microsoft.com/office/2007/relationships/hdphoto" Target="../media/hdphoto1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1.wdp"/><Relationship Id="rId7" Type="http://schemas.microsoft.com/office/2007/relationships/hdphoto" Target="../media/hdphoto1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38.pn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.wdp"/><Relationship Id="rId7" Type="http://schemas.microsoft.com/office/2007/relationships/hdphoto" Target="../media/hdphoto1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38.png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.wdp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56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1.wdp"/><Relationship Id="rId7" Type="http://schemas.microsoft.com/office/2007/relationships/hdphoto" Target="../media/hdphoto1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5.png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9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468560" y="-459432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2528001" y="3861048"/>
            <a:ext cx="5832648" cy="1872208"/>
          </a:xfrm>
        </p:spPr>
        <p:txBody>
          <a:bodyPr/>
          <a:lstStyle/>
          <a:p>
            <a:r>
              <a:rPr lang="sk-SK" sz="3600" b="1" i="1" dirty="0" smtClean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Štáty</a:t>
            </a:r>
            <a:r>
              <a:rPr lang="sk-SK" sz="4800" b="1" i="1" dirty="0" smtClean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/>
            </a:r>
            <a:br>
              <a:rPr lang="sk-SK" sz="4800" b="1" i="1" dirty="0" smtClean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</a:br>
            <a:r>
              <a:rPr lang="sk-SK" sz="4800" b="1" i="1" dirty="0" smtClean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 Južnej Ameriky</a:t>
            </a:r>
            <a:endParaRPr lang="sk-SK" sz="4800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4000" l="9898" r="89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36" t="10883" r="16144" b="8626"/>
          <a:stretch/>
        </p:blipFill>
        <p:spPr bwMode="auto">
          <a:xfrm>
            <a:off x="5879584" y="868419"/>
            <a:ext cx="2475190" cy="348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4839" b="96129" l="545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3679377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3951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493956" y="-459432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err="1" smtClean="0">
                <a:solidFill>
                  <a:srgbClr val="CC3399"/>
                </a:solidFill>
                <a:latin typeface="Comic Sans MS" pitchFamily="66" charset="0"/>
              </a:rPr>
              <a:t>Laplatská</a:t>
            </a:r>
            <a:r>
              <a:rPr lang="sk-SK" b="1" i="1" dirty="0" smtClean="0">
                <a:solidFill>
                  <a:srgbClr val="CC3399"/>
                </a:solidFill>
                <a:latin typeface="Comic Sans MS" pitchFamily="66" charset="0"/>
              </a:rPr>
              <a:t> oblasť</a:t>
            </a:r>
            <a:endParaRPr lang="sk-SK" sz="4000" b="1" i="1" dirty="0">
              <a:solidFill>
                <a:srgbClr val="CC3399"/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54896" y="841080"/>
            <a:ext cx="3889112" cy="48921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800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sk-SK" sz="3200" b="1" i="1" dirty="0" smtClean="0">
                <a:solidFill>
                  <a:srgbClr val="C00000"/>
                </a:solidFill>
                <a:latin typeface="Comic Sans MS" pitchFamily="66" charset="0"/>
              </a:rPr>
              <a:t>Argentína</a:t>
            </a:r>
          </a:p>
          <a:p>
            <a:pPr algn="ctr"/>
            <a:r>
              <a:rPr lang="sk-SK" sz="2800" b="1" i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sz="2400" b="1" i="1" dirty="0" smtClean="0">
                <a:solidFill>
                  <a:srgbClr val="C00000"/>
                </a:solidFill>
                <a:latin typeface="Comic Sans MS" pitchFamily="66" charset="0"/>
              </a:rPr>
              <a:t>(Buenos Aires) </a:t>
            </a:r>
          </a:p>
          <a:p>
            <a:pPr algn="ctr"/>
            <a:r>
              <a:rPr lang="sk-SK" sz="16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„</a:t>
            </a:r>
            <a:r>
              <a:rPr lang="sk-SK" sz="1600" b="1" i="1" dirty="0" err="1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argentum</a:t>
            </a:r>
            <a:r>
              <a:rPr lang="sk-SK" sz="16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“ = striebro</a:t>
            </a:r>
          </a:p>
          <a:p>
            <a:pPr algn="ctr"/>
            <a:endParaRPr lang="sk-SK" sz="2400" b="1" i="1" dirty="0">
              <a:solidFill>
                <a:srgbClr val="92D050"/>
              </a:solidFill>
              <a:latin typeface="Comic Sans MS" pitchFamily="66" charset="0"/>
            </a:endParaRPr>
          </a:p>
          <a:p>
            <a:pPr algn="ctr"/>
            <a:endParaRPr lang="sk-SK" sz="2400" b="1" i="1" dirty="0" smtClean="0">
              <a:solidFill>
                <a:srgbClr val="92D050"/>
              </a:solidFill>
              <a:latin typeface="Comic Sans MS" pitchFamily="66" charset="0"/>
            </a:endParaRP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Aconcagua</a:t>
            </a: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Patagónia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5638"/>
          <a:stretch/>
        </p:blipFill>
        <p:spPr bwMode="auto">
          <a:xfrm>
            <a:off x="4663000" y="821041"/>
            <a:ext cx="3725424" cy="491221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801" y="828507"/>
            <a:ext cx="1465451" cy="975440"/>
          </a:xfrm>
          <a:prstGeom prst="rect">
            <a:avLst/>
          </a:prstGeom>
          <a:solidFill>
            <a:srgbClr val="996633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0941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468560" y="-459432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err="1" smtClean="0">
                <a:solidFill>
                  <a:srgbClr val="CC3399"/>
                </a:solidFill>
                <a:latin typeface="Comic Sans MS" pitchFamily="66" charset="0"/>
              </a:rPr>
              <a:t>Laplatská</a:t>
            </a:r>
            <a:r>
              <a:rPr lang="sk-SK" b="1" i="1" dirty="0" smtClean="0">
                <a:solidFill>
                  <a:srgbClr val="CC3399"/>
                </a:solidFill>
                <a:latin typeface="Comic Sans MS" pitchFamily="66" charset="0"/>
              </a:rPr>
              <a:t> oblasť</a:t>
            </a:r>
            <a:endParaRPr lang="sk-SK" sz="4000" b="1" i="1" dirty="0">
              <a:solidFill>
                <a:srgbClr val="CC3399"/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54896" y="841080"/>
            <a:ext cx="3889112" cy="48921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800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sk-SK" sz="3200" b="1" i="1" dirty="0" smtClean="0">
                <a:solidFill>
                  <a:srgbClr val="C00000"/>
                </a:solidFill>
                <a:latin typeface="Comic Sans MS" pitchFamily="66" charset="0"/>
              </a:rPr>
              <a:t>Argentína</a:t>
            </a:r>
          </a:p>
          <a:p>
            <a:pPr algn="ctr"/>
            <a:r>
              <a:rPr lang="sk-SK" sz="2800" b="1" i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sz="2400" b="1" i="1" dirty="0" smtClean="0">
                <a:solidFill>
                  <a:srgbClr val="C00000"/>
                </a:solidFill>
                <a:latin typeface="Comic Sans MS" pitchFamily="66" charset="0"/>
              </a:rPr>
              <a:t>(Buenos Aires) </a:t>
            </a:r>
          </a:p>
          <a:p>
            <a:pPr algn="ctr"/>
            <a:r>
              <a:rPr lang="sk-SK" sz="16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„</a:t>
            </a:r>
            <a:r>
              <a:rPr lang="sk-SK" sz="1600" b="1" i="1" dirty="0" err="1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argentum</a:t>
            </a:r>
            <a:r>
              <a:rPr lang="sk-SK" sz="16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“ = striebro</a:t>
            </a:r>
          </a:p>
          <a:p>
            <a:pPr algn="ctr"/>
            <a:endParaRPr lang="sk-SK" sz="2400" b="1" i="1" dirty="0">
              <a:solidFill>
                <a:srgbClr val="92D050"/>
              </a:solidFill>
              <a:latin typeface="Comic Sans MS" pitchFamily="66" charset="0"/>
            </a:endParaRPr>
          </a:p>
          <a:p>
            <a:pPr algn="ctr"/>
            <a:endParaRPr lang="sk-SK" sz="2400" b="1" i="1" dirty="0" smtClean="0">
              <a:solidFill>
                <a:srgbClr val="92D050"/>
              </a:solidFill>
              <a:latin typeface="Comic Sans MS" pitchFamily="66" charset="0"/>
            </a:endParaRP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Aconcagua</a:t>
            </a: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Patagónia</a:t>
            </a: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Ohňová zem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41080"/>
            <a:ext cx="3744416" cy="4892176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801" y="828507"/>
            <a:ext cx="1465451" cy="975440"/>
          </a:xfrm>
          <a:prstGeom prst="rect">
            <a:avLst/>
          </a:prstGeom>
          <a:solidFill>
            <a:srgbClr val="996633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4705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468560" y="-459432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err="1" smtClean="0">
                <a:solidFill>
                  <a:srgbClr val="CC3399"/>
                </a:solidFill>
                <a:latin typeface="Comic Sans MS" pitchFamily="66" charset="0"/>
              </a:rPr>
              <a:t>Laplatská</a:t>
            </a:r>
            <a:r>
              <a:rPr lang="sk-SK" b="1" i="1" dirty="0" smtClean="0">
                <a:solidFill>
                  <a:srgbClr val="CC3399"/>
                </a:solidFill>
                <a:latin typeface="Comic Sans MS" pitchFamily="66" charset="0"/>
              </a:rPr>
              <a:t> oblasť</a:t>
            </a:r>
            <a:endParaRPr lang="sk-SK" sz="4000" b="1" i="1" dirty="0">
              <a:solidFill>
                <a:srgbClr val="CC3399"/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54896" y="841080"/>
            <a:ext cx="3889112" cy="48921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800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sk-SK" sz="3200" b="1" i="1" dirty="0" smtClean="0">
                <a:solidFill>
                  <a:srgbClr val="C00000"/>
                </a:solidFill>
                <a:latin typeface="Comic Sans MS" pitchFamily="66" charset="0"/>
              </a:rPr>
              <a:t>Argentína</a:t>
            </a:r>
          </a:p>
          <a:p>
            <a:pPr algn="ctr"/>
            <a:r>
              <a:rPr lang="sk-SK" sz="2800" b="1" i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sz="2400" b="1" i="1" dirty="0" smtClean="0">
                <a:solidFill>
                  <a:srgbClr val="C00000"/>
                </a:solidFill>
                <a:latin typeface="Comic Sans MS" pitchFamily="66" charset="0"/>
              </a:rPr>
              <a:t>(Buenos Aires) </a:t>
            </a:r>
          </a:p>
          <a:p>
            <a:pPr algn="ctr"/>
            <a:r>
              <a:rPr lang="sk-SK" sz="16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„</a:t>
            </a:r>
            <a:r>
              <a:rPr lang="sk-SK" sz="1600" b="1" i="1" dirty="0" err="1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argentum</a:t>
            </a:r>
            <a:r>
              <a:rPr lang="sk-SK" sz="16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“ = striebro</a:t>
            </a:r>
          </a:p>
          <a:p>
            <a:pPr algn="ctr"/>
            <a:endParaRPr lang="sk-SK" sz="2400" b="1" i="1" dirty="0">
              <a:solidFill>
                <a:srgbClr val="92D050"/>
              </a:solidFill>
              <a:latin typeface="Comic Sans MS" pitchFamily="66" charset="0"/>
            </a:endParaRPr>
          </a:p>
          <a:p>
            <a:pPr algn="ctr"/>
            <a:endParaRPr lang="sk-SK" sz="2400" b="1" i="1" dirty="0" smtClean="0">
              <a:solidFill>
                <a:srgbClr val="92D050"/>
              </a:solidFill>
              <a:latin typeface="Comic Sans MS" pitchFamily="66" charset="0"/>
            </a:endParaRP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Aconcagua</a:t>
            </a: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Patagónia</a:t>
            </a: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Ohňová zem</a:t>
            </a:r>
          </a:p>
          <a:p>
            <a:pPr algn="ctr"/>
            <a:r>
              <a:rPr lang="sk-SK" sz="2000" b="1" i="1" dirty="0" err="1" smtClean="0">
                <a:solidFill>
                  <a:srgbClr val="7E2088"/>
                </a:solidFill>
                <a:latin typeface="Comic Sans MS" pitchFamily="66" charset="0"/>
              </a:rPr>
              <a:t>telenovely</a:t>
            </a:r>
            <a:endParaRPr lang="sk-SK" sz="2000" b="1" i="1" dirty="0" smtClean="0">
              <a:solidFill>
                <a:srgbClr val="7E2088"/>
              </a:solidFill>
              <a:latin typeface="Comic Sans MS" pitchFamily="66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801" y="828507"/>
            <a:ext cx="1465451" cy="975440"/>
          </a:xfrm>
          <a:prstGeom prst="rect">
            <a:avLst/>
          </a:prstGeom>
          <a:solidFill>
            <a:srgbClr val="996633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28507"/>
            <a:ext cx="3768645" cy="2826484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54"/>
          <a:stretch/>
        </p:blipFill>
        <p:spPr bwMode="auto">
          <a:xfrm>
            <a:off x="4644008" y="3654992"/>
            <a:ext cx="3768644" cy="2078264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974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468560" y="-459432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err="1" smtClean="0">
                <a:solidFill>
                  <a:srgbClr val="CC3399"/>
                </a:solidFill>
                <a:latin typeface="Comic Sans MS" pitchFamily="66" charset="0"/>
              </a:rPr>
              <a:t>Laplatská</a:t>
            </a:r>
            <a:r>
              <a:rPr lang="sk-SK" b="1" i="1" dirty="0" smtClean="0">
                <a:solidFill>
                  <a:srgbClr val="CC3399"/>
                </a:solidFill>
                <a:latin typeface="Comic Sans MS" pitchFamily="66" charset="0"/>
              </a:rPr>
              <a:t> oblasť</a:t>
            </a:r>
            <a:endParaRPr lang="sk-SK" sz="4000" b="1" i="1" dirty="0">
              <a:solidFill>
                <a:srgbClr val="CC3399"/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54896" y="841080"/>
            <a:ext cx="3889112" cy="48921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800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sk-SK" sz="3200" b="1" i="1" dirty="0" smtClean="0">
                <a:solidFill>
                  <a:srgbClr val="C00000"/>
                </a:solidFill>
                <a:latin typeface="Comic Sans MS" pitchFamily="66" charset="0"/>
              </a:rPr>
              <a:t>Argentína</a:t>
            </a:r>
          </a:p>
          <a:p>
            <a:pPr algn="ctr"/>
            <a:r>
              <a:rPr lang="sk-SK" sz="2800" b="1" i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sz="2400" b="1" i="1" dirty="0" smtClean="0">
                <a:solidFill>
                  <a:srgbClr val="C00000"/>
                </a:solidFill>
                <a:latin typeface="Comic Sans MS" pitchFamily="66" charset="0"/>
              </a:rPr>
              <a:t>(Buenos Aires) </a:t>
            </a:r>
          </a:p>
          <a:p>
            <a:pPr algn="ctr"/>
            <a:r>
              <a:rPr lang="sk-SK" sz="16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„</a:t>
            </a:r>
            <a:r>
              <a:rPr lang="sk-SK" sz="1600" b="1" i="1" dirty="0" err="1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argentum</a:t>
            </a:r>
            <a:r>
              <a:rPr lang="sk-SK" sz="16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“ = striebro</a:t>
            </a:r>
          </a:p>
          <a:p>
            <a:pPr algn="ctr"/>
            <a:endParaRPr lang="sk-SK" sz="2400" b="1" i="1" dirty="0">
              <a:solidFill>
                <a:srgbClr val="92D050"/>
              </a:solidFill>
              <a:latin typeface="Comic Sans MS" pitchFamily="66" charset="0"/>
            </a:endParaRPr>
          </a:p>
          <a:p>
            <a:pPr algn="ctr"/>
            <a:endParaRPr lang="sk-SK" sz="2400" b="1" i="1" dirty="0" smtClean="0">
              <a:solidFill>
                <a:srgbClr val="92D050"/>
              </a:solidFill>
              <a:latin typeface="Comic Sans MS" pitchFamily="66" charset="0"/>
            </a:endParaRP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Aconcagua</a:t>
            </a: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Patagónia</a:t>
            </a: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Ohňová zem</a:t>
            </a:r>
          </a:p>
          <a:p>
            <a:pPr algn="ctr"/>
            <a:r>
              <a:rPr lang="sk-SK" sz="2000" b="1" i="1" dirty="0" err="1" smtClean="0">
                <a:solidFill>
                  <a:srgbClr val="7E2088"/>
                </a:solidFill>
                <a:latin typeface="Comic Sans MS" pitchFamily="66" charset="0"/>
              </a:rPr>
              <a:t>telenovely</a:t>
            </a:r>
            <a:endParaRPr lang="sk-SK" sz="2000" b="1" i="1" dirty="0" smtClean="0">
              <a:solidFill>
                <a:srgbClr val="7E2088"/>
              </a:solidFill>
              <a:latin typeface="Comic Sans MS" pitchFamily="66" charset="0"/>
            </a:endParaRP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tango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801" y="828507"/>
            <a:ext cx="1465451" cy="975440"/>
          </a:xfrm>
          <a:prstGeom prst="rect">
            <a:avLst/>
          </a:prstGeom>
          <a:solidFill>
            <a:srgbClr val="996633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41079"/>
            <a:ext cx="3785989" cy="48921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3023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468560" y="-459432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err="1" smtClean="0">
                <a:solidFill>
                  <a:srgbClr val="CC3399"/>
                </a:solidFill>
                <a:latin typeface="Comic Sans MS" pitchFamily="66" charset="0"/>
              </a:rPr>
              <a:t>Laplatská</a:t>
            </a:r>
            <a:r>
              <a:rPr lang="sk-SK" b="1" i="1" dirty="0" smtClean="0">
                <a:solidFill>
                  <a:srgbClr val="CC3399"/>
                </a:solidFill>
                <a:latin typeface="Comic Sans MS" pitchFamily="66" charset="0"/>
              </a:rPr>
              <a:t> oblasť</a:t>
            </a:r>
            <a:endParaRPr lang="sk-SK" sz="4000" b="1" i="1" dirty="0">
              <a:solidFill>
                <a:srgbClr val="CC3399"/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54801" y="828507"/>
            <a:ext cx="3889112" cy="48921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800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sk-SK" sz="3200" b="1" i="1" dirty="0" smtClean="0">
                <a:solidFill>
                  <a:srgbClr val="C00000"/>
                </a:solidFill>
                <a:latin typeface="Comic Sans MS" pitchFamily="66" charset="0"/>
              </a:rPr>
              <a:t>Argentína</a:t>
            </a:r>
          </a:p>
          <a:p>
            <a:pPr algn="ctr"/>
            <a:r>
              <a:rPr lang="sk-SK" sz="2800" b="1" i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sz="2400" b="1" i="1" dirty="0" smtClean="0">
                <a:solidFill>
                  <a:srgbClr val="C00000"/>
                </a:solidFill>
                <a:latin typeface="Comic Sans MS" pitchFamily="66" charset="0"/>
              </a:rPr>
              <a:t>(Buenos Aires) </a:t>
            </a:r>
          </a:p>
          <a:p>
            <a:pPr algn="ctr"/>
            <a:r>
              <a:rPr lang="sk-SK" sz="16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„</a:t>
            </a:r>
            <a:r>
              <a:rPr lang="sk-SK" sz="1600" b="1" i="1" dirty="0" err="1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argentum</a:t>
            </a:r>
            <a:r>
              <a:rPr lang="sk-SK" sz="16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“ = striebro</a:t>
            </a:r>
          </a:p>
          <a:p>
            <a:pPr algn="ctr"/>
            <a:endParaRPr lang="sk-SK" sz="2400" b="1" i="1" dirty="0">
              <a:solidFill>
                <a:srgbClr val="92D050"/>
              </a:solidFill>
              <a:latin typeface="Comic Sans MS" pitchFamily="66" charset="0"/>
            </a:endParaRPr>
          </a:p>
          <a:p>
            <a:pPr algn="ctr"/>
            <a:endParaRPr lang="sk-SK" sz="2400" b="1" i="1" dirty="0" smtClean="0">
              <a:solidFill>
                <a:srgbClr val="92D050"/>
              </a:solidFill>
              <a:latin typeface="Comic Sans MS" pitchFamily="66" charset="0"/>
            </a:endParaRP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Aconcagua</a:t>
            </a: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Patagónia</a:t>
            </a: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Ohňová zem</a:t>
            </a:r>
          </a:p>
          <a:p>
            <a:pPr algn="ctr"/>
            <a:r>
              <a:rPr lang="sk-SK" sz="2000" b="1" i="1" dirty="0" err="1" smtClean="0">
                <a:solidFill>
                  <a:srgbClr val="7E2088"/>
                </a:solidFill>
                <a:latin typeface="Comic Sans MS" pitchFamily="66" charset="0"/>
              </a:rPr>
              <a:t>telenovely</a:t>
            </a:r>
            <a:endParaRPr lang="sk-SK" sz="2000" b="1" i="1" dirty="0" smtClean="0">
              <a:solidFill>
                <a:srgbClr val="7E2088"/>
              </a:solidFill>
              <a:latin typeface="Comic Sans MS" pitchFamily="66" charset="0"/>
            </a:endParaRP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tango</a:t>
            </a:r>
          </a:p>
          <a:p>
            <a:pPr algn="ctr"/>
            <a:r>
              <a:rPr lang="sk-SK" sz="2000" b="1" i="1" dirty="0" err="1" smtClean="0">
                <a:solidFill>
                  <a:srgbClr val="7E2088"/>
                </a:solidFill>
                <a:latin typeface="Comic Sans MS" pitchFamily="66" charset="0"/>
              </a:rPr>
              <a:t>Lionel</a:t>
            </a:r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 </a:t>
            </a:r>
            <a:r>
              <a:rPr lang="sk-SK" sz="2000" b="1" i="1" dirty="0" err="1" smtClean="0">
                <a:solidFill>
                  <a:srgbClr val="7E2088"/>
                </a:solidFill>
                <a:latin typeface="Comic Sans MS" pitchFamily="66" charset="0"/>
              </a:rPr>
              <a:t>Messi</a:t>
            </a:r>
            <a:endParaRPr lang="sk-SK" sz="2000" b="1" i="1" dirty="0">
              <a:solidFill>
                <a:srgbClr val="E480CA"/>
              </a:solidFill>
              <a:latin typeface="Comic Sans MS" pitchFamily="66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801" y="828507"/>
            <a:ext cx="1465451" cy="975440"/>
          </a:xfrm>
          <a:prstGeom prst="rect">
            <a:avLst/>
          </a:prstGeom>
          <a:solidFill>
            <a:srgbClr val="996633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41079"/>
            <a:ext cx="3745387" cy="4892176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9597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468560" y="-495436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err="1" smtClean="0">
                <a:solidFill>
                  <a:srgbClr val="CC3399"/>
                </a:solidFill>
                <a:latin typeface="Comic Sans MS" pitchFamily="66" charset="0"/>
              </a:rPr>
              <a:t>Laplatská</a:t>
            </a:r>
            <a:r>
              <a:rPr lang="sk-SK" b="1" i="1" dirty="0" smtClean="0">
                <a:solidFill>
                  <a:srgbClr val="CC3399"/>
                </a:solidFill>
                <a:latin typeface="Comic Sans MS" pitchFamily="66" charset="0"/>
              </a:rPr>
              <a:t> oblasť</a:t>
            </a:r>
            <a:endParaRPr lang="sk-SK" sz="4000" b="1" i="1" dirty="0">
              <a:solidFill>
                <a:srgbClr val="CC3399"/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54801" y="828507"/>
            <a:ext cx="3889112" cy="48921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800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sk-SK" sz="3200" b="1" i="1" dirty="0" smtClean="0">
                <a:solidFill>
                  <a:srgbClr val="C00000"/>
                </a:solidFill>
                <a:latin typeface="Comic Sans MS" pitchFamily="66" charset="0"/>
              </a:rPr>
              <a:t>Argentína</a:t>
            </a:r>
          </a:p>
          <a:p>
            <a:pPr algn="ctr"/>
            <a:r>
              <a:rPr lang="sk-SK" sz="2800" b="1" i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sz="2400" b="1" i="1" dirty="0" smtClean="0">
                <a:solidFill>
                  <a:srgbClr val="C00000"/>
                </a:solidFill>
                <a:latin typeface="Comic Sans MS" pitchFamily="66" charset="0"/>
              </a:rPr>
              <a:t>(Buenos Aires)</a:t>
            </a:r>
          </a:p>
          <a:p>
            <a:pPr algn="ctr"/>
            <a:endParaRPr lang="sk-SK" sz="24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sk-SK" sz="2000" b="1" i="1" dirty="0">
                <a:solidFill>
                  <a:srgbClr val="002060"/>
                </a:solidFill>
                <a:latin typeface="Comic Sans MS" pitchFamily="66" charset="0"/>
              </a:rPr>
              <a:t>na pampách sa pestuje pšenica, kukurica, slnečnica, hrozno, ľan, </a:t>
            </a:r>
            <a:r>
              <a:rPr lang="sk-SK" sz="2000" b="1" i="1" dirty="0" smtClean="0">
                <a:solidFill>
                  <a:srgbClr val="002060"/>
                </a:solidFill>
                <a:latin typeface="Comic Sans MS" pitchFamily="66" charset="0"/>
              </a:rPr>
              <a:t>sója</a:t>
            </a:r>
          </a:p>
          <a:p>
            <a:pPr algn="ctr"/>
            <a:endParaRPr lang="sk-SK" sz="2000" b="1" i="1" dirty="0">
              <a:solidFill>
                <a:srgbClr val="002060"/>
              </a:solidFill>
              <a:latin typeface="Comic Sans MS" pitchFamily="66" charset="0"/>
            </a:endParaRPr>
          </a:p>
          <a:p>
            <a:pPr algn="ctr"/>
            <a:r>
              <a:rPr lang="sk-SK" sz="2000" b="1" i="1" dirty="0">
                <a:solidFill>
                  <a:srgbClr val="002060"/>
                </a:solidFill>
                <a:latin typeface="Comic Sans MS" pitchFamily="66" charset="0"/>
              </a:rPr>
              <a:t>veľa oviec</a:t>
            </a:r>
          </a:p>
          <a:p>
            <a:pPr algn="ctr"/>
            <a:r>
              <a:rPr lang="sk-SK" sz="2400" b="1" i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</a:p>
          <a:p>
            <a:pPr algn="ctr"/>
            <a:endParaRPr lang="sk-SK" sz="2400" b="1" i="1" dirty="0">
              <a:solidFill>
                <a:srgbClr val="92D050"/>
              </a:solidFill>
              <a:latin typeface="Comic Sans MS" pitchFamily="66" charset="0"/>
            </a:endParaRPr>
          </a:p>
          <a:p>
            <a:pPr algn="ctr"/>
            <a:endParaRPr lang="sk-SK" sz="2400" b="1" i="1" dirty="0" smtClean="0">
              <a:solidFill>
                <a:srgbClr val="92D050"/>
              </a:solidFill>
              <a:latin typeface="Comic Sans MS" pitchFamily="66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801" y="828507"/>
            <a:ext cx="1465451" cy="975440"/>
          </a:xfrm>
          <a:prstGeom prst="rect">
            <a:avLst/>
          </a:prstGeom>
          <a:solidFill>
            <a:srgbClr val="996633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913" y="836712"/>
            <a:ext cx="1886634" cy="1351848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9040" y="3933057"/>
            <a:ext cx="2433239" cy="180020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7493" y="822244"/>
            <a:ext cx="1851827" cy="2483564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58" r="11042"/>
          <a:stretch/>
        </p:blipFill>
        <p:spPr bwMode="auto">
          <a:xfrm>
            <a:off x="7092279" y="3305808"/>
            <a:ext cx="1304931" cy="1483522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o7C_89531_m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2279" y="4799728"/>
            <a:ext cx="1304931" cy="93352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66" t="2678" r="6600" b="2948"/>
          <a:stretch/>
        </p:blipFill>
        <p:spPr bwMode="auto">
          <a:xfrm>
            <a:off x="4643912" y="2188560"/>
            <a:ext cx="1897161" cy="1744496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96" t="9159" r="10374" b="17570"/>
          <a:stretch/>
        </p:blipFill>
        <p:spPr bwMode="auto">
          <a:xfrm>
            <a:off x="6545348" y="3284984"/>
            <a:ext cx="546931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96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468560" y="-459432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err="1" smtClean="0">
                <a:solidFill>
                  <a:srgbClr val="CC3399"/>
                </a:solidFill>
                <a:latin typeface="Comic Sans MS" pitchFamily="66" charset="0"/>
              </a:rPr>
              <a:t>Laplatská</a:t>
            </a:r>
            <a:r>
              <a:rPr lang="sk-SK" b="1" i="1" dirty="0" smtClean="0">
                <a:solidFill>
                  <a:srgbClr val="CC3399"/>
                </a:solidFill>
                <a:latin typeface="Comic Sans MS" pitchFamily="66" charset="0"/>
              </a:rPr>
              <a:t> oblasť</a:t>
            </a:r>
            <a:endParaRPr lang="sk-SK" sz="4000" b="1" i="1" dirty="0">
              <a:solidFill>
                <a:srgbClr val="CC3399"/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13575" y="841081"/>
            <a:ext cx="3889112" cy="48921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800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r>
              <a:rPr lang="sk-SK" sz="3200" b="1" i="1" dirty="0" smtClean="0">
                <a:solidFill>
                  <a:srgbClr val="C00000"/>
                </a:solidFill>
                <a:latin typeface="Comic Sans MS" pitchFamily="66" charset="0"/>
              </a:rPr>
              <a:t>   </a:t>
            </a:r>
          </a:p>
          <a:p>
            <a:r>
              <a:rPr lang="sk-SK" sz="3200" b="1" i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sz="3200" b="1" i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sz="2800" b="1" i="1" dirty="0" smtClean="0">
                <a:solidFill>
                  <a:srgbClr val="C00000"/>
                </a:solidFill>
                <a:latin typeface="Comic Sans MS" pitchFamily="66" charset="0"/>
              </a:rPr>
              <a:t>Argentína </a:t>
            </a:r>
            <a:r>
              <a:rPr lang="sk-SK" sz="2400" b="1" i="1" dirty="0" smtClean="0">
                <a:solidFill>
                  <a:srgbClr val="C00000"/>
                </a:solidFill>
                <a:latin typeface="Comic Sans MS" pitchFamily="66" charset="0"/>
              </a:rPr>
              <a:t>  </a:t>
            </a:r>
          </a:p>
          <a:p>
            <a:r>
              <a:rPr lang="sk-SK" sz="2400" b="1" i="1" dirty="0" smtClean="0">
                <a:solidFill>
                  <a:srgbClr val="C00000"/>
                </a:solidFill>
                <a:latin typeface="Comic Sans MS" pitchFamily="66" charset="0"/>
              </a:rPr>
              <a:t>   </a:t>
            </a:r>
            <a:r>
              <a:rPr lang="sk-SK" sz="1600" b="1" i="1" dirty="0" smtClean="0">
                <a:solidFill>
                  <a:srgbClr val="C00000"/>
                </a:solidFill>
                <a:latin typeface="Comic Sans MS" pitchFamily="66" charset="0"/>
              </a:rPr>
              <a:t>(Buenos Aires)</a:t>
            </a:r>
          </a:p>
          <a:p>
            <a:pPr algn="ctr"/>
            <a:endParaRPr lang="sk-SK" sz="2400" b="1" i="1" dirty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24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24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r>
              <a:rPr lang="sk-SK" sz="2400" b="1" i="1" dirty="0" smtClean="0">
                <a:solidFill>
                  <a:srgbClr val="002060"/>
                </a:solidFill>
                <a:latin typeface="Comic Sans MS" pitchFamily="66" charset="0"/>
              </a:rPr>
              <a:t>  </a:t>
            </a:r>
            <a:r>
              <a:rPr lang="sk-SK" sz="2400" b="1" i="1" dirty="0" err="1" smtClean="0">
                <a:solidFill>
                  <a:srgbClr val="002060"/>
                </a:solidFill>
                <a:latin typeface="Comic Sans MS" pitchFamily="66" charset="0"/>
              </a:rPr>
              <a:t>Quebracho</a:t>
            </a:r>
            <a:r>
              <a:rPr lang="sk-SK" sz="2400" b="1" i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</a:p>
          <a:p>
            <a:r>
              <a:rPr lang="sk-SK" sz="1600" b="1" i="1" dirty="0" smtClean="0">
                <a:solidFill>
                  <a:srgbClr val="C00000"/>
                </a:solidFill>
                <a:latin typeface="Comic Sans MS" pitchFamily="66" charset="0"/>
              </a:rPr>
              <a:t>   lámač sekier </a:t>
            </a:r>
          </a:p>
          <a:p>
            <a:pPr algn="ctr"/>
            <a:endParaRPr lang="sk-SK" sz="2400" b="1" i="1" dirty="0">
              <a:solidFill>
                <a:srgbClr val="92D050"/>
              </a:solidFill>
              <a:latin typeface="Comic Sans MS" pitchFamily="66" charset="0"/>
            </a:endParaRPr>
          </a:p>
          <a:p>
            <a:pPr algn="ctr"/>
            <a:endParaRPr lang="sk-SK" sz="2400" b="1" i="1" dirty="0" smtClean="0">
              <a:solidFill>
                <a:srgbClr val="92D050"/>
              </a:solidFill>
              <a:latin typeface="Comic Sans MS" pitchFamily="66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801" y="828507"/>
            <a:ext cx="1465451" cy="975440"/>
          </a:xfrm>
          <a:prstGeom prst="rect">
            <a:avLst/>
          </a:prstGeom>
          <a:solidFill>
            <a:srgbClr val="996633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316" b="92982" l="483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86561"/>
            <a:ext cx="2505646" cy="368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2687" y="841080"/>
            <a:ext cx="3785738" cy="4892176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46" t="4142" r="3015" b="21502"/>
          <a:stretch/>
        </p:blipFill>
        <p:spPr bwMode="auto">
          <a:xfrm>
            <a:off x="3059832" y="4444509"/>
            <a:ext cx="1997023" cy="128874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0239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472639" y="-459432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err="1" smtClean="0">
                <a:solidFill>
                  <a:srgbClr val="CC3399"/>
                </a:solidFill>
                <a:latin typeface="Comic Sans MS" pitchFamily="66" charset="0"/>
              </a:rPr>
              <a:t>Laplatská</a:t>
            </a:r>
            <a:r>
              <a:rPr lang="sk-SK" b="1" i="1" dirty="0" smtClean="0">
                <a:solidFill>
                  <a:srgbClr val="CC3399"/>
                </a:solidFill>
                <a:latin typeface="Comic Sans MS" pitchFamily="66" charset="0"/>
              </a:rPr>
              <a:t> oblasť</a:t>
            </a:r>
            <a:endParaRPr lang="sk-SK" sz="4000" b="1" i="1" dirty="0">
              <a:solidFill>
                <a:srgbClr val="CC3399"/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13575" y="841081"/>
            <a:ext cx="3889112" cy="48921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800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r>
              <a:rPr lang="sk-SK" sz="3200" b="1" i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sk-SK" sz="3200" b="1" i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sz="3200" b="1" i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sz="2800" b="1" i="1" dirty="0" smtClean="0">
                <a:solidFill>
                  <a:srgbClr val="C00000"/>
                </a:solidFill>
                <a:latin typeface="Comic Sans MS" pitchFamily="66" charset="0"/>
              </a:rPr>
              <a:t>Argentína </a:t>
            </a:r>
            <a:r>
              <a:rPr lang="sk-SK" sz="2400" b="1" i="1" dirty="0" smtClean="0">
                <a:solidFill>
                  <a:srgbClr val="C00000"/>
                </a:solidFill>
                <a:latin typeface="Comic Sans MS" pitchFamily="66" charset="0"/>
              </a:rPr>
              <a:t>  </a:t>
            </a:r>
          </a:p>
          <a:p>
            <a:pPr algn="ctr"/>
            <a:r>
              <a:rPr lang="sk-SK" sz="2400" b="1" i="1" dirty="0" smtClean="0">
                <a:solidFill>
                  <a:srgbClr val="C00000"/>
                </a:solidFill>
                <a:latin typeface="Comic Sans MS" pitchFamily="66" charset="0"/>
              </a:rPr>
              <a:t>   </a:t>
            </a:r>
            <a:r>
              <a:rPr lang="sk-SK" sz="1600" b="1" i="1" dirty="0" smtClean="0">
                <a:solidFill>
                  <a:srgbClr val="C00000"/>
                </a:solidFill>
                <a:latin typeface="Comic Sans MS" pitchFamily="66" charset="0"/>
              </a:rPr>
              <a:t>(Buenos Aires)</a:t>
            </a:r>
          </a:p>
          <a:p>
            <a:pPr algn="ctr"/>
            <a:r>
              <a:rPr lang="sk-SK" sz="2000" b="1" i="1" dirty="0" smtClean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hospodársky vyspelý štát – </a:t>
            </a:r>
            <a:r>
              <a:rPr lang="sk-SK" sz="1600" b="1" i="1" dirty="0" smtClean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ropa, zemný plyn, meď, zinok, zlato, striebro, urán...</a:t>
            </a:r>
          </a:p>
          <a:p>
            <a:pPr algn="ctr"/>
            <a:endParaRPr lang="sk-SK" sz="1600" b="1" i="1" dirty="0" smtClean="0">
              <a:solidFill>
                <a:schemeClr val="accent5">
                  <a:lumMod val="1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sk-SK" sz="2000" b="1" i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50 000 </a:t>
            </a:r>
            <a:r>
              <a:rPr lang="sk-SK" sz="2000" b="1" i="1" dirty="0" err="1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000</a:t>
            </a:r>
            <a:r>
              <a:rPr lang="sk-SK" sz="2000" b="1" i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kusov dobytka</a:t>
            </a:r>
          </a:p>
          <a:p>
            <a:pPr algn="ctr"/>
            <a:r>
              <a:rPr lang="sk-SK" sz="2000" b="1" i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30 000 </a:t>
            </a:r>
            <a:r>
              <a:rPr lang="sk-SK" sz="2000" b="1" i="1" dirty="0" err="1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000</a:t>
            </a:r>
            <a:r>
              <a:rPr lang="sk-SK" sz="2000" b="1" i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kusov </a:t>
            </a:r>
            <a:r>
              <a:rPr lang="sk-SK" sz="2000" b="1" i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oviec</a:t>
            </a:r>
          </a:p>
          <a:p>
            <a:pPr algn="ctr"/>
            <a:endParaRPr lang="sk-SK" sz="2000" b="1" i="1" dirty="0" smtClean="0">
              <a:solidFill>
                <a:schemeClr val="accent5">
                  <a:lumMod val="1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sk-SK" sz="2000" b="1" i="1" dirty="0" smtClean="0">
                <a:solidFill>
                  <a:srgbClr val="C00000"/>
                </a:solidFill>
                <a:latin typeface="Comic Sans MS" pitchFamily="66" charset="0"/>
              </a:rPr>
              <a:t>kukurica, pšenica, cirok, cukrová trstina, slnečnica, sója, zemiaky</a:t>
            </a:r>
            <a:r>
              <a:rPr lang="sk-SK" sz="2400" b="1" i="1" dirty="0" smtClean="0">
                <a:solidFill>
                  <a:srgbClr val="C00000"/>
                </a:solidFill>
                <a:latin typeface="Comic Sans MS" pitchFamily="66" charset="0"/>
              </a:rPr>
              <a:t> 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801" y="828507"/>
            <a:ext cx="1465451" cy="975440"/>
          </a:xfrm>
          <a:prstGeom prst="rect">
            <a:avLst/>
          </a:prstGeom>
          <a:solidFill>
            <a:srgbClr val="996633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0867" y="841081"/>
            <a:ext cx="3778774" cy="2515982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53"/>
          <a:stretch/>
        </p:blipFill>
        <p:spPr bwMode="auto">
          <a:xfrm>
            <a:off x="4576498" y="3357063"/>
            <a:ext cx="2903461" cy="2380709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099" t="26580" r="15264"/>
          <a:stretch/>
        </p:blipFill>
        <p:spPr bwMode="auto">
          <a:xfrm>
            <a:off x="7524329" y="3357062"/>
            <a:ext cx="864096" cy="2376193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6405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550230" y="-459432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smtClean="0">
                <a:solidFill>
                  <a:srgbClr val="CC6600"/>
                </a:solidFill>
                <a:latin typeface="Comic Sans MS" pitchFamily="66" charset="0"/>
              </a:rPr>
              <a:t>Andské štáty</a:t>
            </a:r>
            <a:endParaRPr lang="sk-SK" sz="4000" b="1" i="1" dirty="0">
              <a:solidFill>
                <a:srgbClr val="CC6600"/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13575" y="841081"/>
            <a:ext cx="3889112" cy="4892175"/>
          </a:xfrm>
          <a:prstGeom prst="rect">
            <a:avLst/>
          </a:prstGeom>
          <a:solidFill>
            <a:srgbClr val="FF99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800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r>
              <a:rPr lang="sk-SK" sz="3200" b="1" i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sk-SK" sz="3200" b="1" i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sz="3200" b="1" i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sz="2800" b="1" i="1" dirty="0" smtClean="0">
                <a:solidFill>
                  <a:srgbClr val="C00000"/>
                </a:solidFill>
                <a:latin typeface="Comic Sans MS" pitchFamily="66" charset="0"/>
              </a:rPr>
              <a:t>tiahne sa </a:t>
            </a:r>
          </a:p>
          <a:p>
            <a:pPr algn="ctr"/>
            <a:r>
              <a:rPr lang="sk-SK" sz="2800" b="1" i="1" dirty="0" smtClean="0">
                <a:solidFill>
                  <a:srgbClr val="C00000"/>
                </a:solidFill>
                <a:latin typeface="Comic Sans MS" pitchFamily="66" charset="0"/>
              </a:rPr>
              <a:t>cez nich </a:t>
            </a:r>
          </a:p>
          <a:p>
            <a:pPr algn="ctr"/>
            <a:r>
              <a:rPr lang="sk-SK" sz="2800" b="1" i="1" dirty="0" smtClean="0">
                <a:solidFill>
                  <a:srgbClr val="C00000"/>
                </a:solidFill>
                <a:latin typeface="Comic Sans MS" pitchFamily="66" charset="0"/>
              </a:rPr>
              <a:t>pohorie</a:t>
            </a:r>
          </a:p>
          <a:p>
            <a:pPr algn="ctr"/>
            <a:r>
              <a:rPr lang="sk-SK" sz="2800" b="1" i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sk-SK" sz="28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KORDILLERY </a:t>
            </a:r>
            <a:r>
              <a:rPr lang="sk-SK" sz="40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= ANDY</a:t>
            </a:r>
          </a:p>
          <a:p>
            <a:pPr algn="ctr"/>
            <a:endParaRPr lang="sk-SK" sz="4000" b="1" i="1" dirty="0">
              <a:solidFill>
                <a:schemeClr val="accent5">
                  <a:lumMod val="25000"/>
                </a:schemeClr>
              </a:solidFill>
              <a:latin typeface="Comic Sans MS" pitchFamily="66" charset="0"/>
            </a:endParaRPr>
          </a:p>
          <a:p>
            <a:pPr algn="ctr"/>
            <a:endParaRPr lang="sk-SK" sz="4000" b="1" i="1" dirty="0" smtClean="0">
              <a:solidFill>
                <a:schemeClr val="accent5">
                  <a:lumMod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5791" y="828069"/>
            <a:ext cx="3792633" cy="4905188"/>
          </a:xfrm>
          <a:prstGeom prst="rect">
            <a:avLst/>
          </a:prstGeom>
          <a:solidFill>
            <a:srgbClr val="FF9900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871" b="95417" l="10000" r="90000">
                        <a14:foregroundMark x1="46400" y1="48649" x2="46400" y2="48649"/>
                        <a14:backgroundMark x1="40000" y1="41951" x2="40000" y2="41951"/>
                        <a14:backgroundMark x1="39333" y1="46651" x2="39333" y2="46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3" y="815816"/>
            <a:ext cx="4023610" cy="494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0044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550230" y="-459432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smtClean="0">
                <a:solidFill>
                  <a:srgbClr val="CC6600"/>
                </a:solidFill>
                <a:latin typeface="Comic Sans MS" pitchFamily="66" charset="0"/>
              </a:rPr>
              <a:t>Andské štáty</a:t>
            </a:r>
            <a:endParaRPr lang="sk-SK" sz="4000" b="1" i="1" dirty="0">
              <a:solidFill>
                <a:srgbClr val="CC6600"/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13575" y="841081"/>
            <a:ext cx="3889112" cy="4892175"/>
          </a:xfrm>
          <a:prstGeom prst="rect">
            <a:avLst/>
          </a:prstGeom>
          <a:solidFill>
            <a:srgbClr val="FF99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800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r>
              <a:rPr lang="sk-SK" sz="3200" b="1" i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sk-SK" sz="3200" b="1" i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sz="3200" b="1" i="1" dirty="0" smtClean="0">
                <a:solidFill>
                  <a:srgbClr val="C00000"/>
                </a:solidFill>
                <a:latin typeface="Comic Sans MS" pitchFamily="66" charset="0"/>
              </a:rPr>
              <a:t> Venezuela </a:t>
            </a:r>
          </a:p>
          <a:p>
            <a:pPr algn="ctr"/>
            <a:r>
              <a:rPr lang="sk-SK" sz="2800" b="1" i="1" dirty="0" smtClean="0">
                <a:solidFill>
                  <a:srgbClr val="C00000"/>
                </a:solidFill>
                <a:latin typeface="Comic Sans MS" pitchFamily="66" charset="0"/>
              </a:rPr>
              <a:t>Kolumbia</a:t>
            </a:r>
          </a:p>
          <a:p>
            <a:pPr algn="ctr"/>
            <a:r>
              <a:rPr lang="sk-SK" sz="2800" b="1" i="1" dirty="0" smtClean="0">
                <a:solidFill>
                  <a:srgbClr val="C00000"/>
                </a:solidFill>
                <a:latin typeface="Comic Sans MS" pitchFamily="66" charset="0"/>
              </a:rPr>
              <a:t>Ekvádor</a:t>
            </a:r>
          </a:p>
          <a:p>
            <a:pPr algn="ctr"/>
            <a:r>
              <a:rPr lang="sk-SK" sz="2800" b="1" i="1" dirty="0" smtClean="0">
                <a:solidFill>
                  <a:srgbClr val="C00000"/>
                </a:solidFill>
                <a:latin typeface="Comic Sans MS" pitchFamily="66" charset="0"/>
              </a:rPr>
              <a:t>Peru</a:t>
            </a:r>
          </a:p>
          <a:p>
            <a:pPr algn="ctr"/>
            <a:r>
              <a:rPr lang="sk-SK" sz="2800" b="1" i="1" dirty="0" smtClean="0">
                <a:solidFill>
                  <a:srgbClr val="C00000"/>
                </a:solidFill>
                <a:latin typeface="Comic Sans MS" pitchFamily="66" charset="0"/>
              </a:rPr>
              <a:t>Bolívia </a:t>
            </a:r>
          </a:p>
          <a:p>
            <a:pPr algn="ctr"/>
            <a:r>
              <a:rPr lang="sk-SK" sz="2800" b="1" i="1" dirty="0" smtClean="0">
                <a:solidFill>
                  <a:srgbClr val="C00000"/>
                </a:solidFill>
                <a:latin typeface="Comic Sans MS" pitchFamily="66" charset="0"/>
              </a:rPr>
              <a:t>Chile</a:t>
            </a:r>
          </a:p>
          <a:p>
            <a:pPr algn="ctr"/>
            <a:endParaRPr lang="sk-SK" sz="4000" b="1" i="1" dirty="0" smtClean="0">
              <a:solidFill>
                <a:schemeClr val="accent5">
                  <a:lumMod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5791" y="828069"/>
            <a:ext cx="3792633" cy="4905188"/>
          </a:xfrm>
          <a:prstGeom prst="rect">
            <a:avLst/>
          </a:prstGeom>
          <a:solidFill>
            <a:srgbClr val="FF9900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88" b="93655" l="10000" r="90000">
                        <a14:foregroundMark x1="47200" y1="47826" x2="47200" y2="47826"/>
                        <a14:backgroundMark x1="42933" y1="44183" x2="42933" y2="44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3" y="815816"/>
            <a:ext cx="4023610" cy="494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06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468560" y="-459432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xmlns="" val="2016710948"/>
              </p:ext>
            </p:extLst>
          </p:nvPr>
        </p:nvGraphicFramePr>
        <p:xfrm>
          <a:off x="1115616" y="125298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5" name="Skupina 4"/>
          <p:cNvGrpSpPr/>
          <p:nvPr/>
        </p:nvGrpSpPr>
        <p:grpSpPr>
          <a:xfrm>
            <a:off x="3296718" y="4120272"/>
            <a:ext cx="3901440" cy="1047750"/>
            <a:chOff x="2194560" y="132954"/>
            <a:chExt cx="3901440" cy="1047750"/>
          </a:xfrm>
          <a:solidFill>
            <a:srgbClr val="CC660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Obdĺžnik s rovnostranným zaobleným rohom 5"/>
            <p:cNvSpPr/>
            <p:nvPr/>
          </p:nvSpPr>
          <p:spPr>
            <a:xfrm rot="5400000">
              <a:off x="3621405" y="-1293891"/>
              <a:ext cx="1047750" cy="3901440"/>
            </a:xfrm>
            <a:prstGeom prst="round2SameRect">
              <a:avLst/>
            </a:prstGeom>
            <a:grpFill/>
            <a:sp3d extrusionH="190500" prstMaterial="dkEdge">
              <a:bevelT w="120650" h="38100" prst="relaxedInset"/>
              <a:bevelB w="120650" h="57150" prst="relaxedInset"/>
              <a:contourClr>
                <a:schemeClr val="bg1"/>
              </a:contourClr>
            </a:sp3d>
          </p:spPr>
          <p:style>
            <a:ln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Obdĺžnik 6"/>
            <p:cNvSpPr/>
            <p:nvPr/>
          </p:nvSpPr>
          <p:spPr>
            <a:xfrm>
              <a:off x="2194561" y="184100"/>
              <a:ext cx="3850293" cy="94545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sk-SK" sz="1800" b="1" i="1" kern="1200" dirty="0" smtClean="0">
                  <a:solidFill>
                    <a:srgbClr val="CC0000"/>
                  </a:solidFill>
                  <a:latin typeface="Comic Sans MS" pitchFamily="66" charset="0"/>
                </a:rPr>
                <a:t>Argentína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sk-SK" sz="1800" b="1" i="1" kern="1200" dirty="0" smtClean="0">
                  <a:solidFill>
                    <a:srgbClr val="CC0000"/>
                  </a:solidFill>
                  <a:latin typeface="Comic Sans MS" pitchFamily="66" charset="0"/>
                </a:rPr>
                <a:t>Paraguaj, Uruguaj</a:t>
              </a:r>
              <a:endParaRPr lang="sk-SK" sz="1800" b="1" i="1" kern="1200" dirty="0">
                <a:solidFill>
                  <a:srgbClr val="CC0000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12597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550230" y="-459432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smtClean="0">
                <a:solidFill>
                  <a:srgbClr val="CC6600"/>
                </a:solidFill>
                <a:latin typeface="Comic Sans MS" pitchFamily="66" charset="0"/>
              </a:rPr>
              <a:t>Andské štáty</a:t>
            </a:r>
            <a:endParaRPr lang="sk-SK" sz="4000" b="1" i="1" dirty="0">
              <a:solidFill>
                <a:srgbClr val="CC6600"/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13575" y="841081"/>
            <a:ext cx="3889112" cy="4892175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i="1" dirty="0" smtClean="0">
                <a:solidFill>
                  <a:srgbClr val="C00000"/>
                </a:solidFill>
                <a:latin typeface="Comic Sans MS" pitchFamily="66" charset="0"/>
              </a:rPr>
              <a:t>obyvatelia:</a:t>
            </a:r>
          </a:p>
          <a:p>
            <a:pPr algn="ctr"/>
            <a:r>
              <a:rPr lang="sk-SK" sz="3200" b="1" i="1" dirty="0" smtClean="0">
                <a:solidFill>
                  <a:srgbClr val="C00000"/>
                </a:solidFill>
                <a:latin typeface="Comic Sans MS" pitchFamily="66" charset="0"/>
              </a:rPr>
              <a:t>INDIÁNI a MESTICI</a:t>
            </a:r>
          </a:p>
          <a:p>
            <a:pPr algn="ctr"/>
            <a:endParaRPr lang="sk-SK" sz="3200" b="1" i="1" dirty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4000" b="1" i="1" dirty="0" smtClean="0">
              <a:solidFill>
                <a:schemeClr val="accent5">
                  <a:lumMod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5791" y="828069"/>
            <a:ext cx="3792633" cy="4905188"/>
          </a:xfrm>
          <a:prstGeom prst="rect">
            <a:avLst/>
          </a:prstGeom>
          <a:solidFill>
            <a:srgbClr val="FF9900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88" b="93655" l="10000" r="90000">
                        <a14:foregroundMark x1="47200" y1="47826" x2="47200" y2="47826"/>
                        <a14:backgroundMark x1="42933" y1="44183" x2="42933" y2="44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3" y="815816"/>
            <a:ext cx="4023610" cy="494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837" y="2852778"/>
            <a:ext cx="3744417" cy="2802376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855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550230" y="-459432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Andské štáty</a:t>
            </a:r>
            <a:endParaRPr lang="sk-SK" sz="4000" b="1" i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13575" y="841081"/>
            <a:ext cx="3889112" cy="489217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sk-SK" sz="40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Venezuela</a:t>
            </a:r>
          </a:p>
          <a:p>
            <a:pPr algn="ctr" eaLnBrk="1" hangingPunct="1"/>
            <a:r>
              <a:rPr lang="sk-SK" sz="2000" b="1" i="1" dirty="0" smtClean="0">
                <a:solidFill>
                  <a:srgbClr val="C00000"/>
                </a:solidFill>
                <a:latin typeface="Comic Sans MS" pitchFamily="66" charset="0"/>
              </a:rPr>
              <a:t>ťažba ropy, diamantov</a:t>
            </a:r>
          </a:p>
          <a:p>
            <a:pPr algn="ctr" eaLnBrk="1" hangingPunct="1"/>
            <a:endParaRPr lang="sk-SK" sz="20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 eaLnBrk="1" hangingPunct="1"/>
            <a:r>
              <a:rPr lang="sk-SK" sz="2000" b="1" i="1" dirty="0" smtClean="0">
                <a:solidFill>
                  <a:srgbClr val="C00000"/>
                </a:solidFill>
                <a:latin typeface="Comic Sans MS" pitchFamily="66" charset="0"/>
              </a:rPr>
              <a:t>pestovanie kávy, kakaa, ovocia</a:t>
            </a:r>
          </a:p>
          <a:p>
            <a:pPr algn="ctr" eaLnBrk="1" hangingPunct="1"/>
            <a:endParaRPr lang="sk-SK" sz="2000" b="1" i="1" dirty="0">
              <a:solidFill>
                <a:srgbClr val="C00000"/>
              </a:solidFill>
              <a:latin typeface="Comic Sans MS" pitchFamily="66" charset="0"/>
            </a:endParaRPr>
          </a:p>
          <a:p>
            <a:pPr algn="ctr" eaLnBrk="1" hangingPunct="1"/>
            <a:endParaRPr lang="sk-SK" sz="16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 eaLnBrk="1" hangingPunct="1"/>
            <a:r>
              <a:rPr lang="sk-SK" sz="16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- krajina, kde je benzín lacnejší než voda</a:t>
            </a:r>
          </a:p>
          <a:p>
            <a:pPr algn="ctr" eaLnBrk="1" hangingPunct="1"/>
            <a:r>
              <a:rPr lang="sk-SK" sz="2000" b="1" i="1" dirty="0" err="1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Angelov</a:t>
            </a:r>
            <a:r>
              <a:rPr lang="sk-SK" sz="20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 vodopád</a:t>
            </a:r>
          </a:p>
          <a:p>
            <a:pPr algn="ctr"/>
            <a:endParaRPr lang="sk-SK" sz="4000" b="1" i="1" dirty="0" smtClean="0">
              <a:solidFill>
                <a:schemeClr val="accent5">
                  <a:lumMod val="25000"/>
                </a:schemeClr>
              </a:solidFill>
              <a:latin typeface="Comic Sans MS" pitchFamily="66" charset="0"/>
            </a:endParaRPr>
          </a:p>
          <a:p>
            <a:pPr algn="ctr"/>
            <a:endParaRPr lang="sk-SK" sz="4000" b="1" i="1" dirty="0" smtClean="0">
              <a:solidFill>
                <a:schemeClr val="accent5">
                  <a:lumMod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1189037" cy="785813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ĺžnik 2"/>
          <p:cNvSpPr/>
          <p:nvPr/>
        </p:nvSpPr>
        <p:spPr>
          <a:xfrm>
            <a:off x="1732563" y="5994057"/>
            <a:ext cx="57402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dirty="0">
                <a:hlinkClick r:id="rId5"/>
              </a:rPr>
              <a:t>http://www.airpano.ru/files/Angel-Waterfall-Venezuela/2-2</a:t>
            </a:r>
            <a:endParaRPr lang="sk-SK" sz="1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2687" y="841081"/>
            <a:ext cx="3785737" cy="489217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958" r="95687">
                        <a14:backgroundMark x1="30671" y1="8292" x2="39936" y2="12129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41081"/>
            <a:ext cx="3816350" cy="49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15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550230" y="-459432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Andské štáty</a:t>
            </a:r>
            <a:endParaRPr lang="sk-SK" sz="4000" b="1" i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13575" y="841081"/>
            <a:ext cx="3889112" cy="48921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sk-SK" sz="40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Kolumbia</a:t>
            </a:r>
          </a:p>
          <a:p>
            <a:pPr marL="342900" indent="-342900" eaLnBrk="1" hangingPunct="1">
              <a:buFontTx/>
              <a:buChar char="-"/>
            </a:pPr>
            <a:r>
              <a:rPr lang="sk-SK" sz="2000" b="1" i="1" dirty="0" smtClean="0">
                <a:solidFill>
                  <a:srgbClr val="C00000"/>
                </a:solidFill>
                <a:latin typeface="Comic Sans MS" pitchFamily="66" charset="0"/>
              </a:rPr>
              <a:t>káva, ryža</a:t>
            </a:r>
            <a:r>
              <a:rPr lang="sk-SK" sz="2000" b="1" i="1" dirty="0">
                <a:solidFill>
                  <a:srgbClr val="C00000"/>
                </a:solidFill>
                <a:latin typeface="Comic Sans MS" pitchFamily="66" charset="0"/>
              </a:rPr>
              <a:t>, banány, </a:t>
            </a:r>
            <a:r>
              <a:rPr lang="sk-SK" sz="2000" b="1" i="1" dirty="0" smtClean="0">
                <a:solidFill>
                  <a:srgbClr val="C00000"/>
                </a:solidFill>
                <a:latin typeface="Comic Sans MS" pitchFamily="66" charset="0"/>
              </a:rPr>
              <a:t>tabak</a:t>
            </a:r>
          </a:p>
          <a:p>
            <a:pPr marL="342900" indent="-342900" eaLnBrk="1" hangingPunct="1">
              <a:buFontTx/>
              <a:buChar char="-"/>
            </a:pPr>
            <a:r>
              <a:rPr lang="sk-SK" sz="2000" b="1" i="1" dirty="0" smtClean="0">
                <a:solidFill>
                  <a:srgbClr val="C00000"/>
                </a:solidFill>
                <a:latin typeface="Comic Sans MS" pitchFamily="66" charset="0"/>
              </a:rPr>
              <a:t>ropa</a:t>
            </a:r>
          </a:p>
          <a:p>
            <a:pPr marL="342900" indent="-342900" eaLnBrk="1" hangingPunct="1">
              <a:buFontTx/>
              <a:buChar char="-"/>
            </a:pPr>
            <a:r>
              <a:rPr lang="sk-SK" sz="2000" b="1" i="1" dirty="0" smtClean="0">
                <a:solidFill>
                  <a:srgbClr val="C00000"/>
                </a:solidFill>
                <a:latin typeface="Comic Sans MS" pitchFamily="66" charset="0"/>
              </a:rPr>
              <a:t>smaragdy</a:t>
            </a:r>
          </a:p>
          <a:p>
            <a:pPr marL="342900" indent="-342900" eaLnBrk="1" hangingPunct="1">
              <a:buFontTx/>
              <a:buChar char="-"/>
            </a:pPr>
            <a:r>
              <a:rPr lang="sk-SK" sz="2000" b="1" i="1" dirty="0" smtClean="0">
                <a:solidFill>
                  <a:srgbClr val="C00000"/>
                </a:solidFill>
                <a:latin typeface="Comic Sans MS" pitchFamily="66" charset="0"/>
              </a:rPr>
              <a:t>pašovanie drog</a:t>
            </a:r>
          </a:p>
          <a:p>
            <a:pPr marL="342900" indent="-342900" eaLnBrk="1" hangingPunct="1">
              <a:buFontTx/>
              <a:buChar char="-"/>
            </a:pPr>
            <a:endParaRPr lang="sk-SK" sz="20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342900" indent="-342900" eaLnBrk="1" hangingPunct="1">
              <a:buFontTx/>
              <a:buChar char="-"/>
            </a:pPr>
            <a:endParaRPr lang="sk-SK" sz="2000" b="1" i="1" dirty="0">
              <a:solidFill>
                <a:srgbClr val="C00000"/>
              </a:solidFill>
              <a:latin typeface="Comic Sans MS" pitchFamily="66" charset="0"/>
            </a:endParaRPr>
          </a:p>
          <a:p>
            <a:pPr marL="342900" indent="-342900" eaLnBrk="1" hangingPunct="1">
              <a:buFontTx/>
              <a:buChar char="-"/>
            </a:pPr>
            <a:endParaRPr lang="sk-SK" sz="2000" b="1" i="1" dirty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4000" b="1" i="1" dirty="0" smtClean="0">
              <a:solidFill>
                <a:schemeClr val="accent5">
                  <a:lumMod val="25000"/>
                </a:schemeClr>
              </a:solidFill>
              <a:latin typeface="Comic Sans MS" pitchFamily="66" charset="0"/>
            </a:endParaRPr>
          </a:p>
          <a:p>
            <a:pPr algn="ctr"/>
            <a:endParaRPr lang="sk-SK" sz="4000" b="1" i="1" dirty="0" smtClean="0">
              <a:solidFill>
                <a:schemeClr val="accent5">
                  <a:lumMod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2687" y="841081"/>
            <a:ext cx="3785737" cy="489217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1268413" cy="84772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3837" b="98144" l="4633" r="97125">
                        <a14:foregroundMark x1="14377" y1="22030" x2="14377" y2="22030"/>
                        <a14:foregroundMark x1="4633" y1="3837" x2="4633" y2="3837"/>
                        <a14:backgroundMark x1="23323" y1="8168" x2="26358" y2="1893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5732" y="815620"/>
            <a:ext cx="3832691" cy="494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2687" y="3942674"/>
            <a:ext cx="3800156" cy="1790582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7138" y="4164674"/>
            <a:ext cx="1688750" cy="1542118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132" y="4007661"/>
            <a:ext cx="1649324" cy="1542118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6" y="3583333"/>
            <a:ext cx="1292225" cy="1195387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8858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550230" y="-491249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Andské štáty</a:t>
            </a:r>
            <a:endParaRPr lang="sk-SK" sz="4000" b="1" i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24404" y="843084"/>
            <a:ext cx="3889112" cy="4892175"/>
          </a:xfrm>
          <a:prstGeom prst="rect">
            <a:avLst/>
          </a:prstGeom>
          <a:solidFill>
            <a:srgbClr val="FFCC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sk-SK" sz="40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Ekvádor</a:t>
            </a:r>
          </a:p>
          <a:p>
            <a:pPr algn="ctr"/>
            <a:r>
              <a:rPr lang="sk-SK" sz="1600" b="1" i="1" dirty="0" smtClean="0">
                <a:solidFill>
                  <a:srgbClr val="C00000"/>
                </a:solidFill>
                <a:latin typeface="Comic Sans MS" pitchFamily="66" charset="0"/>
              </a:rPr>
              <a:t>(</a:t>
            </a:r>
            <a:r>
              <a:rPr lang="sk-SK" sz="1600" b="1" i="1" dirty="0" err="1" smtClean="0">
                <a:solidFill>
                  <a:srgbClr val="C00000"/>
                </a:solidFill>
                <a:latin typeface="Comic Sans MS" pitchFamily="66" charset="0"/>
              </a:rPr>
              <a:t>ekvádor</a:t>
            </a:r>
            <a:r>
              <a:rPr lang="sk-SK" sz="1600" b="1" i="1" dirty="0" smtClean="0">
                <a:solidFill>
                  <a:srgbClr val="C00000"/>
                </a:solidFill>
                <a:latin typeface="Comic Sans MS" pitchFamily="66" charset="0"/>
              </a:rPr>
              <a:t> = rovník)</a:t>
            </a:r>
          </a:p>
          <a:p>
            <a:pPr algn="ctr"/>
            <a:r>
              <a:rPr lang="sk-SK" sz="40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 </a:t>
            </a:r>
          </a:p>
          <a:p>
            <a:pPr eaLnBrk="1" hangingPunct="1"/>
            <a:r>
              <a:rPr lang="sk-SK" sz="2000" b="1" i="1" dirty="0" smtClean="0">
                <a:solidFill>
                  <a:srgbClr val="C00000"/>
                </a:solidFill>
                <a:latin typeface="Comic Sans MS" pitchFamily="66" charset="0"/>
              </a:rPr>
              <a:t> - banány</a:t>
            </a:r>
            <a:r>
              <a:rPr lang="sk-SK" sz="2000" b="1" i="1" dirty="0">
                <a:solidFill>
                  <a:srgbClr val="C00000"/>
                </a:solidFill>
                <a:latin typeface="Comic Sans MS" pitchFamily="66" charset="0"/>
              </a:rPr>
              <a:t>, kakao, káva, </a:t>
            </a:r>
            <a:r>
              <a:rPr lang="sk-SK" sz="2000" b="1" i="1" dirty="0" smtClean="0">
                <a:solidFill>
                  <a:srgbClr val="C00000"/>
                </a:solidFill>
                <a:latin typeface="Comic Sans MS" pitchFamily="66" charset="0"/>
              </a:rPr>
              <a:t>ryža  </a:t>
            </a:r>
            <a:endParaRPr lang="sk-SK" sz="2000" b="1" i="1" dirty="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/>
            <a:r>
              <a:rPr lang="sk-SK" sz="2000" b="1" i="1" dirty="0" smtClean="0">
                <a:solidFill>
                  <a:srgbClr val="C00000"/>
                </a:solidFill>
                <a:latin typeface="Comic Sans MS" pitchFamily="66" charset="0"/>
              </a:rPr>
              <a:t>- málo </a:t>
            </a:r>
            <a:r>
              <a:rPr lang="sk-SK" sz="2000" b="1" i="1" dirty="0">
                <a:solidFill>
                  <a:srgbClr val="C00000"/>
                </a:solidFill>
                <a:latin typeface="Comic Sans MS" pitchFamily="66" charset="0"/>
              </a:rPr>
              <a:t>rozvinutý</a:t>
            </a:r>
          </a:p>
          <a:p>
            <a:pPr marL="342900" indent="-342900" eaLnBrk="1" hangingPunct="1">
              <a:buFontTx/>
              <a:buChar char="-"/>
            </a:pPr>
            <a:endParaRPr lang="sk-SK" sz="20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342900" indent="-342900" eaLnBrk="1" hangingPunct="1">
              <a:buFontTx/>
              <a:buChar char="-"/>
            </a:pPr>
            <a:endParaRPr lang="sk-SK" sz="2000" b="1" i="1" dirty="0">
              <a:solidFill>
                <a:srgbClr val="C00000"/>
              </a:solidFill>
              <a:latin typeface="Comic Sans MS" pitchFamily="66" charset="0"/>
            </a:endParaRPr>
          </a:p>
          <a:p>
            <a:pPr marL="342900" indent="-342900" eaLnBrk="1" hangingPunct="1">
              <a:buFontTx/>
              <a:buChar char="-"/>
            </a:pPr>
            <a:endParaRPr lang="sk-SK" sz="2000" b="1" i="1" dirty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4000" b="1" i="1" dirty="0" smtClean="0">
              <a:solidFill>
                <a:schemeClr val="accent5">
                  <a:lumMod val="25000"/>
                </a:schemeClr>
              </a:solidFill>
              <a:latin typeface="Comic Sans MS" pitchFamily="66" charset="0"/>
            </a:endParaRPr>
          </a:p>
          <a:p>
            <a:pPr algn="ctr"/>
            <a:endParaRPr lang="sk-SK" sz="4000" b="1" i="1" dirty="0" smtClean="0">
              <a:solidFill>
                <a:schemeClr val="accent5">
                  <a:lumMod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2687" y="841081"/>
            <a:ext cx="3785737" cy="489217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624" y="980728"/>
            <a:ext cx="1249363" cy="720080"/>
          </a:xfrm>
          <a:prstGeom prst="rect">
            <a:avLst/>
          </a:prstGeom>
          <a:solidFill>
            <a:srgbClr val="FFCC66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98722">
                        <a14:backgroundMark x1="16134" y1="22525" x2="16134" y2="225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7380" y="807243"/>
            <a:ext cx="3816350" cy="49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98938"/>
            <a:ext cx="2802719" cy="2139408"/>
          </a:xfrm>
          <a:prstGeom prst="rect">
            <a:avLst/>
          </a:prstGeom>
          <a:solidFill>
            <a:srgbClr val="FFCC66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6246" y="4198937"/>
            <a:ext cx="3071833" cy="2139408"/>
          </a:xfrm>
          <a:prstGeom prst="rect">
            <a:avLst/>
          </a:prstGeom>
          <a:solidFill>
            <a:srgbClr val="FFCC66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07"/>
          <a:stretch/>
        </p:blipFill>
        <p:spPr bwMode="auto">
          <a:xfrm>
            <a:off x="6198079" y="4198938"/>
            <a:ext cx="2658370" cy="2139408"/>
          </a:xfrm>
          <a:prstGeom prst="rect">
            <a:avLst/>
          </a:prstGeom>
          <a:solidFill>
            <a:srgbClr val="FFCC66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0321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550230" y="-491249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Andské štáty</a:t>
            </a:r>
            <a:endParaRPr lang="sk-SK" sz="4000" b="1" i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24404" y="843084"/>
            <a:ext cx="3889112" cy="4892175"/>
          </a:xfrm>
          <a:prstGeom prst="rect">
            <a:avLst/>
          </a:prstGeom>
          <a:solidFill>
            <a:srgbClr val="00CC9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sk-SK" sz="40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Bolívia </a:t>
            </a:r>
          </a:p>
          <a:p>
            <a:pPr eaLnBrk="1" hangingPunct="1"/>
            <a:r>
              <a:rPr lang="sk-SK" sz="2000" b="1" i="1" dirty="0" smtClean="0">
                <a:solidFill>
                  <a:srgbClr val="C00000"/>
                </a:solidFill>
                <a:latin typeface="Comic Sans MS" pitchFamily="66" charset="0"/>
              </a:rPr>
              <a:t> - chudobná</a:t>
            </a:r>
          </a:p>
          <a:p>
            <a:pPr marL="342900" indent="-342900" eaLnBrk="1" hangingPunct="1">
              <a:buFontTx/>
              <a:buChar char="-"/>
            </a:pPr>
            <a:r>
              <a:rPr lang="sk-SK" sz="2000" b="1" i="1" dirty="0" smtClean="0">
                <a:solidFill>
                  <a:srgbClr val="C00000"/>
                </a:solidFill>
                <a:latin typeface="Comic Sans MS" pitchFamily="66" charset="0"/>
              </a:rPr>
              <a:t>banány</a:t>
            </a:r>
            <a:r>
              <a:rPr lang="sk-SK" sz="2000" b="1" i="1" dirty="0">
                <a:solidFill>
                  <a:srgbClr val="C00000"/>
                </a:solidFill>
                <a:latin typeface="Comic Sans MS" pitchFamily="66" charset="0"/>
              </a:rPr>
              <a:t>, kakao, káva, </a:t>
            </a:r>
            <a:r>
              <a:rPr lang="sk-SK" sz="2000" b="1" i="1" dirty="0" smtClean="0">
                <a:solidFill>
                  <a:srgbClr val="C00000"/>
                </a:solidFill>
                <a:latin typeface="Comic Sans MS" pitchFamily="66" charset="0"/>
              </a:rPr>
              <a:t>ryža</a:t>
            </a:r>
          </a:p>
          <a:p>
            <a:pPr marL="342900" indent="-342900" eaLnBrk="1" hangingPunct="1">
              <a:buFontTx/>
              <a:buChar char="-"/>
            </a:pPr>
            <a:r>
              <a:rPr lang="sk-SK" sz="2000" b="1" i="1" dirty="0" smtClean="0">
                <a:solidFill>
                  <a:srgbClr val="C00000"/>
                </a:solidFill>
                <a:latin typeface="Comic Sans MS" pitchFamily="66" charset="0"/>
              </a:rPr>
              <a:t>cín</a:t>
            </a:r>
          </a:p>
          <a:p>
            <a:pPr marL="342900" indent="-342900" eaLnBrk="1" hangingPunct="1">
              <a:buFontTx/>
              <a:buChar char="-"/>
            </a:pPr>
            <a:r>
              <a:rPr lang="sk-SK" sz="2000" b="1" i="1" dirty="0" err="1" smtClean="0">
                <a:solidFill>
                  <a:srgbClr val="C00000"/>
                </a:solidFill>
                <a:latin typeface="Comic Sans MS" pitchFamily="66" charset="0"/>
              </a:rPr>
              <a:t>pončo</a:t>
            </a:r>
            <a:r>
              <a:rPr lang="sk-SK" sz="2000" b="1" i="1" dirty="0" smtClean="0">
                <a:solidFill>
                  <a:srgbClr val="C00000"/>
                </a:solidFill>
                <a:latin typeface="Comic Sans MS" pitchFamily="66" charset="0"/>
              </a:rPr>
              <a:t>  </a:t>
            </a:r>
            <a:endParaRPr lang="sk-SK" sz="2000" b="1" i="1" dirty="0">
              <a:solidFill>
                <a:srgbClr val="C00000"/>
              </a:solidFill>
              <a:latin typeface="Comic Sans MS" pitchFamily="66" charset="0"/>
            </a:endParaRPr>
          </a:p>
          <a:p>
            <a:pPr marL="342900" indent="-342900" eaLnBrk="1" hangingPunct="1">
              <a:buFontTx/>
              <a:buChar char="-"/>
            </a:pPr>
            <a:endParaRPr lang="sk-SK" sz="20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342900" indent="-342900" eaLnBrk="1" hangingPunct="1">
              <a:buFontTx/>
              <a:buChar char="-"/>
            </a:pPr>
            <a:endParaRPr lang="sk-SK" sz="2000" b="1" i="1" dirty="0">
              <a:solidFill>
                <a:srgbClr val="C00000"/>
              </a:solidFill>
              <a:latin typeface="Comic Sans MS" pitchFamily="66" charset="0"/>
            </a:endParaRPr>
          </a:p>
          <a:p>
            <a:pPr marL="342900" indent="-342900" eaLnBrk="1" hangingPunct="1">
              <a:buFontTx/>
              <a:buChar char="-"/>
            </a:pPr>
            <a:endParaRPr lang="sk-SK" sz="2000" b="1" i="1" dirty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4000" b="1" i="1" dirty="0" smtClean="0">
              <a:solidFill>
                <a:schemeClr val="accent5">
                  <a:lumMod val="25000"/>
                </a:schemeClr>
              </a:solidFill>
              <a:latin typeface="Comic Sans MS" pitchFamily="66" charset="0"/>
            </a:endParaRPr>
          </a:p>
          <a:p>
            <a:pPr algn="ctr"/>
            <a:endParaRPr lang="sk-SK" sz="4000" b="1" i="1" dirty="0" smtClean="0">
              <a:solidFill>
                <a:schemeClr val="accent5">
                  <a:lumMod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2687" y="841081"/>
            <a:ext cx="3785737" cy="489217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1189037" cy="811213"/>
          </a:xfrm>
          <a:prstGeom prst="rect">
            <a:avLst/>
          </a:prstGeom>
          <a:solidFill>
            <a:srgbClr val="FFCC66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0" b="97690" l="286" r="96857">
                        <a14:backgroundMark x1="37571" y1="36524" x2="39714" y2="4840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3516" y="836712"/>
            <a:ext cx="3785737" cy="4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17032"/>
            <a:ext cx="2713484" cy="2704439"/>
          </a:xfrm>
          <a:prstGeom prst="rect">
            <a:avLst/>
          </a:prstGeom>
          <a:solidFill>
            <a:srgbClr val="FFCC66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949873"/>
            <a:ext cx="3350834" cy="2238756"/>
          </a:xfrm>
          <a:prstGeom prst="rect">
            <a:avLst/>
          </a:prstGeom>
          <a:solidFill>
            <a:srgbClr val="FFCC66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2063840" cy="1547880"/>
          </a:xfrm>
          <a:prstGeom prst="rect">
            <a:avLst/>
          </a:prstGeom>
          <a:solidFill>
            <a:srgbClr val="FFCC66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352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550230" y="-491249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Andské štáty</a:t>
            </a:r>
            <a:endParaRPr lang="sk-SK" sz="4000" b="1" i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24404" y="843084"/>
            <a:ext cx="3889112" cy="4892175"/>
          </a:xfrm>
          <a:prstGeom prst="rect">
            <a:avLst/>
          </a:prstGeom>
          <a:solidFill>
            <a:srgbClr val="DA91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sk-SK" sz="40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Peru</a:t>
            </a:r>
          </a:p>
          <a:p>
            <a:pPr eaLnBrk="1" hangingPunct="1"/>
            <a:r>
              <a:rPr lang="sk-SK" sz="2000" b="1" i="1" dirty="0" smtClean="0">
                <a:solidFill>
                  <a:srgbClr val="C00000"/>
                </a:solidFill>
                <a:latin typeface="Comic Sans MS" pitchFamily="66" charset="0"/>
              </a:rPr>
              <a:t> - </a:t>
            </a:r>
            <a:r>
              <a:rPr lang="sk-SK" sz="2000" b="1" i="1" dirty="0">
                <a:solidFill>
                  <a:srgbClr val="C00000"/>
                </a:solidFill>
                <a:latin typeface="Comic Sans MS" pitchFamily="66" charset="0"/>
              </a:rPr>
              <a:t>pravlasť Inkov</a:t>
            </a:r>
          </a:p>
          <a:p>
            <a:pPr marL="342900" indent="-342900" eaLnBrk="1" hangingPunct="1">
              <a:buFontTx/>
              <a:buChar char="-"/>
            </a:pPr>
            <a:r>
              <a:rPr lang="sk-SK" sz="2000" b="1" i="1" dirty="0" smtClean="0">
                <a:solidFill>
                  <a:srgbClr val="C00000"/>
                </a:solidFill>
                <a:latin typeface="Comic Sans MS" pitchFamily="66" charset="0"/>
              </a:rPr>
              <a:t>vyniká </a:t>
            </a:r>
            <a:r>
              <a:rPr lang="sk-SK" sz="2000" b="1" i="1" dirty="0">
                <a:solidFill>
                  <a:srgbClr val="C00000"/>
                </a:solidFill>
                <a:latin typeface="Comic Sans MS" pitchFamily="66" charset="0"/>
              </a:rPr>
              <a:t>v ťažbe </a:t>
            </a:r>
            <a:r>
              <a:rPr lang="sk-SK" sz="2000" b="1" i="1" dirty="0" smtClean="0">
                <a:solidFill>
                  <a:srgbClr val="C00000"/>
                </a:solidFill>
                <a:latin typeface="Comic Sans MS" pitchFamily="66" charset="0"/>
              </a:rPr>
              <a:t>striebra- lov rýb (Peruánsky prúd)</a:t>
            </a:r>
          </a:p>
          <a:p>
            <a:pPr marL="342900" indent="-342900" eaLnBrk="1" hangingPunct="1">
              <a:buFontTx/>
              <a:buChar char="-"/>
            </a:pPr>
            <a:endParaRPr lang="sk-SK" sz="2000" b="1" i="1" dirty="0">
              <a:solidFill>
                <a:srgbClr val="C00000"/>
              </a:solidFill>
              <a:latin typeface="Comic Sans MS" pitchFamily="66" charset="0"/>
            </a:endParaRPr>
          </a:p>
          <a:p>
            <a:pPr marL="342900" indent="-342900" eaLnBrk="1" hangingPunct="1">
              <a:buFontTx/>
              <a:buChar char="-"/>
            </a:pPr>
            <a:endParaRPr lang="sk-SK" sz="20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342900" indent="-342900" eaLnBrk="1" hangingPunct="1">
              <a:buFontTx/>
              <a:buChar char="-"/>
            </a:pPr>
            <a:endParaRPr lang="sk-SK" sz="20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342900" indent="-342900" eaLnBrk="1" hangingPunct="1">
              <a:buFontTx/>
              <a:buChar char="-"/>
            </a:pPr>
            <a:endParaRPr lang="sk-SK" sz="2000" b="1" i="1" dirty="0">
              <a:solidFill>
                <a:srgbClr val="C00000"/>
              </a:solidFill>
              <a:latin typeface="Comic Sans MS" pitchFamily="66" charset="0"/>
            </a:endParaRPr>
          </a:p>
          <a:p>
            <a:pPr marL="342900" indent="-342900" eaLnBrk="1" hangingPunct="1">
              <a:buFontTx/>
              <a:buChar char="-"/>
            </a:pPr>
            <a:endParaRPr lang="sk-SK" sz="2000" b="1" i="1" dirty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4000" b="1" i="1" dirty="0" smtClean="0">
              <a:solidFill>
                <a:schemeClr val="accent5">
                  <a:lumMod val="25000"/>
                </a:schemeClr>
              </a:solidFill>
              <a:latin typeface="Comic Sans MS" pitchFamily="66" charset="0"/>
            </a:endParaRPr>
          </a:p>
          <a:p>
            <a:pPr algn="ctr"/>
            <a:endParaRPr lang="sk-SK" sz="4000" b="1" i="1" dirty="0" smtClean="0">
              <a:solidFill>
                <a:schemeClr val="accent5">
                  <a:lumMod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2687" y="841081"/>
            <a:ext cx="3785737" cy="489217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20" b="99230" l="0" r="100000">
                        <a14:backgroundMark x1="22143" y1="26513" x2="19000" y2="35644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7200" y="838896"/>
            <a:ext cx="3785737" cy="4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73016"/>
            <a:ext cx="3122686" cy="2075351"/>
          </a:xfrm>
          <a:prstGeom prst="rect">
            <a:avLst/>
          </a:prstGeom>
          <a:solidFill>
            <a:srgbClr val="FFCC66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1251140" cy="864096"/>
          </a:xfrm>
          <a:prstGeom prst="rect">
            <a:avLst/>
          </a:prstGeom>
          <a:solidFill>
            <a:srgbClr val="FFCC66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614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550230" y="-491249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Andské štáty</a:t>
            </a:r>
            <a:endParaRPr lang="sk-SK" sz="4000" b="1" i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660395" y="807482"/>
            <a:ext cx="3889112" cy="4892175"/>
          </a:xfrm>
          <a:prstGeom prst="rect">
            <a:avLst/>
          </a:prstGeom>
          <a:solidFill>
            <a:srgbClr val="FFCC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sk-SK" sz="40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Chile</a:t>
            </a:r>
          </a:p>
          <a:p>
            <a:pPr eaLnBrk="1" hangingPunct="1"/>
            <a:r>
              <a:rPr lang="sk-SK" sz="2000" b="1" i="1" dirty="0" smtClean="0">
                <a:solidFill>
                  <a:srgbClr val="C00000"/>
                </a:solidFill>
                <a:latin typeface="Comic Sans MS" pitchFamily="66" charset="0"/>
              </a:rPr>
              <a:t> - meď, drahé kovy</a:t>
            </a:r>
          </a:p>
          <a:p>
            <a:pPr marL="342900" indent="-342900" eaLnBrk="1" hangingPunct="1">
              <a:buFontTx/>
              <a:buChar char="-"/>
            </a:pPr>
            <a:r>
              <a:rPr lang="sk-SK" sz="2000" b="1" i="1" dirty="0" smtClean="0">
                <a:solidFill>
                  <a:srgbClr val="C00000"/>
                </a:solidFill>
                <a:latin typeface="Comic Sans MS" pitchFamily="66" charset="0"/>
              </a:rPr>
              <a:t>vinič</a:t>
            </a:r>
          </a:p>
          <a:p>
            <a:pPr marL="342900" indent="-342900" eaLnBrk="1" hangingPunct="1">
              <a:buFontTx/>
              <a:buChar char="-"/>
            </a:pPr>
            <a:r>
              <a:rPr lang="sk-SK" sz="2000" b="1" i="1" dirty="0" smtClean="0">
                <a:solidFill>
                  <a:srgbClr val="C00000"/>
                </a:solidFill>
                <a:latin typeface="Comic Sans MS" pitchFamily="66" charset="0"/>
              </a:rPr>
              <a:t>rybolov</a:t>
            </a:r>
          </a:p>
          <a:p>
            <a:pPr marL="342900" indent="-342900" eaLnBrk="1" hangingPunct="1">
              <a:buFontTx/>
              <a:buChar char="-"/>
            </a:pPr>
            <a:endParaRPr lang="sk-SK" sz="2000" b="1" i="1" dirty="0">
              <a:solidFill>
                <a:srgbClr val="C00000"/>
              </a:solidFill>
              <a:latin typeface="Comic Sans MS" pitchFamily="66" charset="0"/>
            </a:endParaRPr>
          </a:p>
          <a:p>
            <a:pPr marL="342900" indent="-342900" eaLnBrk="1" hangingPunct="1">
              <a:buFontTx/>
              <a:buChar char="-"/>
            </a:pPr>
            <a:endParaRPr lang="sk-SK" sz="20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342900" indent="-342900" eaLnBrk="1" hangingPunct="1">
              <a:buFontTx/>
              <a:buChar char="-"/>
            </a:pPr>
            <a:endParaRPr lang="sk-SK" sz="2000" b="1" i="1" dirty="0">
              <a:solidFill>
                <a:srgbClr val="C00000"/>
              </a:solidFill>
              <a:latin typeface="Comic Sans MS" pitchFamily="66" charset="0"/>
            </a:endParaRPr>
          </a:p>
          <a:p>
            <a:pPr marL="342900" indent="-342900" eaLnBrk="1" hangingPunct="1">
              <a:buFontTx/>
              <a:buChar char="-"/>
            </a:pPr>
            <a:endParaRPr lang="sk-SK" sz="20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342900" indent="-342900" eaLnBrk="1" hangingPunct="1">
              <a:buFontTx/>
              <a:buChar char="-"/>
            </a:pPr>
            <a:endParaRPr lang="sk-SK" sz="20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342900" indent="-342900" eaLnBrk="1" hangingPunct="1">
              <a:buFontTx/>
              <a:buChar char="-"/>
            </a:pPr>
            <a:endParaRPr lang="sk-SK" sz="2000" b="1" i="1" dirty="0">
              <a:solidFill>
                <a:srgbClr val="C00000"/>
              </a:solidFill>
              <a:latin typeface="Comic Sans MS" pitchFamily="66" charset="0"/>
            </a:endParaRPr>
          </a:p>
          <a:p>
            <a:pPr marL="342900" indent="-342900" eaLnBrk="1" hangingPunct="1">
              <a:buFontTx/>
              <a:buChar char="-"/>
            </a:pPr>
            <a:endParaRPr lang="sk-SK" sz="2000" b="1" i="1" dirty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endParaRPr lang="sk-SK" sz="4000" b="1" i="1" dirty="0" smtClean="0">
              <a:solidFill>
                <a:schemeClr val="accent5">
                  <a:lumMod val="25000"/>
                </a:schemeClr>
              </a:solidFill>
              <a:latin typeface="Comic Sans MS" pitchFamily="66" charset="0"/>
            </a:endParaRPr>
          </a:p>
          <a:p>
            <a:pPr algn="ctr"/>
            <a:endParaRPr lang="sk-SK" sz="4000" b="1" i="1" dirty="0" smtClean="0">
              <a:solidFill>
                <a:schemeClr val="accent5">
                  <a:lumMod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9507" y="841081"/>
            <a:ext cx="3785737" cy="489217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1139825" cy="762000"/>
          </a:xfrm>
          <a:prstGeom prst="rect">
            <a:avLst/>
          </a:prstGeom>
          <a:solidFill>
            <a:srgbClr val="FFCC66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15000" y1="22442" x2="13429" y2="26293"/>
                        <a14:backgroundMark x1="33571" y1="54455" x2="32571" y2="71727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0040" y="823360"/>
            <a:ext cx="3785204" cy="4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2278" y="3356992"/>
            <a:ext cx="3245346" cy="2167891"/>
          </a:xfrm>
          <a:prstGeom prst="rect">
            <a:avLst/>
          </a:prstGeom>
          <a:solidFill>
            <a:srgbClr val="FFCC66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3534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468560" y="-459432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smtClean="0">
                <a:solidFill>
                  <a:srgbClr val="00FF00"/>
                </a:solidFill>
                <a:latin typeface="Comic Sans MS" pitchFamily="66" charset="0"/>
              </a:rPr>
              <a:t>Guyanská oblasť</a:t>
            </a:r>
            <a:endParaRPr lang="sk-SK" sz="4000" b="1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54897" y="841080"/>
            <a:ext cx="1944895" cy="4892175"/>
          </a:xfrm>
          <a:prstGeom prst="rect">
            <a:avLst/>
          </a:prstGeom>
          <a:solidFill>
            <a:srgbClr val="CCCC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i="1" dirty="0" smtClean="0">
                <a:solidFill>
                  <a:srgbClr val="990000"/>
                </a:solidFill>
                <a:latin typeface="Comic Sans MS" pitchFamily="66" charset="0"/>
              </a:rPr>
              <a:t>Bauxit</a:t>
            </a:r>
          </a:p>
          <a:p>
            <a:pPr algn="ctr"/>
            <a:endParaRPr lang="sk-SK" sz="2400" b="1" i="1" dirty="0" smtClean="0">
              <a:solidFill>
                <a:srgbClr val="990000"/>
              </a:solidFill>
              <a:latin typeface="Comic Sans MS" pitchFamily="66" charset="0"/>
            </a:endParaRPr>
          </a:p>
          <a:p>
            <a:pPr algn="ctr"/>
            <a:r>
              <a:rPr lang="sk-SK" sz="2400" b="1" i="1" dirty="0" smtClean="0">
                <a:solidFill>
                  <a:srgbClr val="990000"/>
                </a:solidFill>
                <a:latin typeface="Comic Sans MS" pitchFamily="66" charset="0"/>
              </a:rPr>
              <a:t>Cukrová trstina</a:t>
            </a:r>
            <a:endParaRPr lang="sk-SK" sz="2400" b="1" i="1" dirty="0">
              <a:solidFill>
                <a:srgbClr val="660066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35353"/>
            <a:ext cx="5688632" cy="4897902"/>
          </a:xfrm>
          <a:prstGeom prst="rect">
            <a:avLst/>
          </a:prstGeom>
          <a:solidFill>
            <a:srgbClr val="CCCC00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359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468560" y="-459432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err="1" smtClean="0">
                <a:solidFill>
                  <a:srgbClr val="CC3399"/>
                </a:solidFill>
                <a:latin typeface="Comic Sans MS" pitchFamily="66" charset="0"/>
              </a:rPr>
              <a:t>Laplatská</a:t>
            </a:r>
            <a:r>
              <a:rPr lang="sk-SK" b="1" i="1" dirty="0" smtClean="0">
                <a:solidFill>
                  <a:srgbClr val="CC3399"/>
                </a:solidFill>
                <a:latin typeface="Comic Sans MS" pitchFamily="66" charset="0"/>
              </a:rPr>
              <a:t> oblasť</a:t>
            </a:r>
            <a:endParaRPr lang="sk-SK" sz="4000" b="1" i="1" dirty="0">
              <a:solidFill>
                <a:srgbClr val="CC3399"/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54897" y="841080"/>
            <a:ext cx="1944895" cy="4892175"/>
          </a:xfrm>
          <a:prstGeom prst="rect">
            <a:avLst/>
          </a:prstGeom>
          <a:solidFill>
            <a:schemeClr val="accent1">
              <a:lumMod val="2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i="1" dirty="0" smtClean="0">
                <a:solidFill>
                  <a:srgbClr val="E480CA"/>
                </a:solidFill>
                <a:latin typeface="Comic Sans MS" pitchFamily="66" charset="0"/>
              </a:rPr>
              <a:t>Argentína</a:t>
            </a:r>
          </a:p>
          <a:p>
            <a:pPr algn="ctr"/>
            <a:endParaRPr lang="sk-SK" sz="2400" b="1" i="1" dirty="0">
              <a:solidFill>
                <a:srgbClr val="E480CA"/>
              </a:solidFill>
              <a:latin typeface="Comic Sans MS" pitchFamily="66" charset="0"/>
            </a:endParaRPr>
          </a:p>
          <a:p>
            <a:pPr algn="ctr"/>
            <a:r>
              <a:rPr lang="sk-SK" sz="2400" b="1" i="1" dirty="0" smtClean="0">
                <a:solidFill>
                  <a:srgbClr val="E480CA"/>
                </a:solidFill>
                <a:latin typeface="Comic Sans MS" pitchFamily="66" charset="0"/>
              </a:rPr>
              <a:t>Paraguaj</a:t>
            </a:r>
          </a:p>
          <a:p>
            <a:pPr algn="ctr"/>
            <a:endParaRPr lang="sk-SK" sz="2400" b="1" i="1" dirty="0">
              <a:solidFill>
                <a:srgbClr val="E480CA"/>
              </a:solidFill>
              <a:latin typeface="Comic Sans MS" pitchFamily="66" charset="0"/>
            </a:endParaRPr>
          </a:p>
          <a:p>
            <a:pPr algn="ctr"/>
            <a:r>
              <a:rPr lang="sk-SK" sz="2400" b="1" i="1" dirty="0" smtClean="0">
                <a:solidFill>
                  <a:srgbClr val="E480CA"/>
                </a:solidFill>
                <a:latin typeface="Comic Sans MS" pitchFamily="66" charset="0"/>
              </a:rPr>
              <a:t>Uruguaj</a:t>
            </a:r>
          </a:p>
          <a:p>
            <a:pPr algn="ctr"/>
            <a:endParaRPr lang="sk-SK" sz="2400" b="1" i="1" dirty="0">
              <a:solidFill>
                <a:srgbClr val="E480CA"/>
              </a:solidFill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061" l="9699" r="97659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94645">
            <a:off x="2627784" y="2730192"/>
            <a:ext cx="2376264" cy="302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4260" b="99391" l="8269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64704"/>
            <a:ext cx="3007868" cy="383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826" b="100000" l="4910" r="99742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1408" y="1616368"/>
            <a:ext cx="2676218" cy="340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279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468560" y="-459432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err="1" smtClean="0">
                <a:solidFill>
                  <a:srgbClr val="CC3399"/>
                </a:solidFill>
                <a:latin typeface="Comic Sans MS" pitchFamily="66" charset="0"/>
              </a:rPr>
              <a:t>Laplatská</a:t>
            </a:r>
            <a:r>
              <a:rPr lang="sk-SK" b="1" i="1" dirty="0" smtClean="0">
                <a:solidFill>
                  <a:srgbClr val="CC3399"/>
                </a:solidFill>
                <a:latin typeface="Comic Sans MS" pitchFamily="66" charset="0"/>
              </a:rPr>
              <a:t> oblasť</a:t>
            </a:r>
            <a:endParaRPr lang="sk-SK" sz="4000" b="1" i="1" dirty="0">
              <a:solidFill>
                <a:srgbClr val="CC3399"/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54897" y="841080"/>
            <a:ext cx="2869502" cy="4892175"/>
          </a:xfrm>
          <a:prstGeom prst="rect">
            <a:avLst/>
          </a:prstGeom>
          <a:solidFill>
            <a:schemeClr val="accent1">
              <a:lumMod val="2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i="1" dirty="0" smtClean="0">
                <a:solidFill>
                  <a:srgbClr val="92D050"/>
                </a:solidFill>
                <a:latin typeface="Comic Sans MS" pitchFamily="66" charset="0"/>
              </a:rPr>
              <a:t>rieky </a:t>
            </a:r>
          </a:p>
          <a:p>
            <a:pPr algn="ctr"/>
            <a:r>
              <a:rPr lang="sk-SK" sz="2400" b="1" i="1" dirty="0" err="1" smtClean="0">
                <a:solidFill>
                  <a:srgbClr val="92D050"/>
                </a:solidFill>
                <a:latin typeface="Comic Sans MS" pitchFamily="66" charset="0"/>
              </a:rPr>
              <a:t>Paraná</a:t>
            </a:r>
            <a:r>
              <a:rPr lang="sk-SK" sz="2400" b="1" i="1" dirty="0" smtClean="0">
                <a:solidFill>
                  <a:srgbClr val="92D050"/>
                </a:solidFill>
                <a:latin typeface="Comic Sans MS" pitchFamily="66" charset="0"/>
              </a:rPr>
              <a:t> a Uruguaj tvoria ústie </a:t>
            </a:r>
          </a:p>
          <a:p>
            <a:pPr algn="ctr"/>
            <a:r>
              <a:rPr lang="sk-SK" sz="2800" b="1" i="1" dirty="0" smtClean="0">
                <a:solidFill>
                  <a:srgbClr val="CC3399"/>
                </a:solidFill>
                <a:latin typeface="Comic Sans MS" pitchFamily="66" charset="0"/>
              </a:rPr>
              <a:t>LA PLATA</a:t>
            </a:r>
          </a:p>
          <a:p>
            <a:pPr algn="ctr"/>
            <a:endParaRPr lang="sk-SK" sz="2400" b="1" i="1" dirty="0" smtClean="0">
              <a:solidFill>
                <a:srgbClr val="92D050"/>
              </a:solidFill>
              <a:latin typeface="Comic Sans MS" pitchFamily="66" charset="0"/>
            </a:endParaRPr>
          </a:p>
          <a:p>
            <a:pPr algn="ctr"/>
            <a:r>
              <a:rPr lang="sk-SK" sz="2400" b="1" i="1" dirty="0" smtClean="0">
                <a:solidFill>
                  <a:srgbClr val="92D050"/>
                </a:solidFill>
                <a:latin typeface="Comic Sans MS" pitchFamily="66" charset="0"/>
              </a:rPr>
              <a:t>poľnohospodárska oblasť – </a:t>
            </a:r>
            <a:r>
              <a:rPr lang="sk-SK" sz="2400" b="1" i="1" dirty="0" smtClean="0">
                <a:solidFill>
                  <a:srgbClr val="00B050"/>
                </a:solidFill>
                <a:latin typeface="Comic Sans MS" pitchFamily="66" charset="0"/>
              </a:rPr>
              <a:t>pomaranče, pšenica, chov dobytka, oviec, rybolov</a:t>
            </a:r>
          </a:p>
          <a:p>
            <a:pPr algn="ctr"/>
            <a:endParaRPr lang="sk-SK" sz="2400" b="1" i="1" dirty="0">
              <a:solidFill>
                <a:srgbClr val="E480CA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917"/>
          <a:stretch/>
        </p:blipFill>
        <p:spPr bwMode="auto">
          <a:xfrm>
            <a:off x="3624399" y="836712"/>
            <a:ext cx="4764025" cy="4896542"/>
          </a:xfrm>
          <a:prstGeom prst="rect">
            <a:avLst/>
          </a:prstGeom>
          <a:solidFill>
            <a:schemeClr val="accent1">
              <a:lumMod val="25000"/>
            </a:schemeClr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0422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468560" y="-459432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err="1" smtClean="0">
                <a:solidFill>
                  <a:srgbClr val="CC3399"/>
                </a:solidFill>
                <a:latin typeface="Comic Sans MS" pitchFamily="66" charset="0"/>
              </a:rPr>
              <a:t>Laplatská</a:t>
            </a:r>
            <a:r>
              <a:rPr lang="sk-SK" b="1" i="1" dirty="0" smtClean="0">
                <a:solidFill>
                  <a:srgbClr val="CC3399"/>
                </a:solidFill>
                <a:latin typeface="Comic Sans MS" pitchFamily="66" charset="0"/>
              </a:rPr>
              <a:t> oblasť</a:t>
            </a:r>
            <a:endParaRPr lang="sk-SK" sz="4000" b="1" i="1" dirty="0">
              <a:solidFill>
                <a:srgbClr val="CC3399"/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54896" y="841080"/>
            <a:ext cx="3889112" cy="4892175"/>
          </a:xfrm>
          <a:prstGeom prst="rect">
            <a:avLst/>
          </a:prstGeom>
          <a:solidFill>
            <a:srgbClr val="FF99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800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sk-SK" sz="3200" b="1" i="1" dirty="0" smtClean="0">
                <a:solidFill>
                  <a:srgbClr val="C00000"/>
                </a:solidFill>
                <a:latin typeface="Comic Sans MS" pitchFamily="66" charset="0"/>
              </a:rPr>
              <a:t>Uruguaj</a:t>
            </a:r>
          </a:p>
          <a:p>
            <a:pPr algn="ctr"/>
            <a:r>
              <a:rPr lang="sk-SK" sz="2800" b="1" i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sz="2400" b="1" i="1" dirty="0" smtClean="0">
                <a:solidFill>
                  <a:srgbClr val="C00000"/>
                </a:solidFill>
                <a:latin typeface="Comic Sans MS" pitchFamily="66" charset="0"/>
              </a:rPr>
              <a:t>(Montevideo) </a:t>
            </a:r>
          </a:p>
          <a:p>
            <a:pPr algn="ctr"/>
            <a:endParaRPr lang="sk-SK" sz="2400" b="1" i="1" dirty="0">
              <a:solidFill>
                <a:srgbClr val="92D050"/>
              </a:solidFill>
              <a:latin typeface="Comic Sans MS" pitchFamily="66" charset="0"/>
            </a:endParaRPr>
          </a:p>
          <a:p>
            <a:pPr algn="ctr"/>
            <a:endParaRPr lang="sk-SK" sz="2400" b="1" i="1" dirty="0" smtClean="0">
              <a:solidFill>
                <a:srgbClr val="92D050"/>
              </a:solidFill>
              <a:latin typeface="Comic Sans MS" pitchFamily="66" charset="0"/>
            </a:endParaRP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rozvinutý štát</a:t>
            </a: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hraničí len s 2 krajinami</a:t>
            </a: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menej obyvateľov ako Slovensko</a:t>
            </a: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chov oviec, rybolov</a:t>
            </a:r>
          </a:p>
          <a:p>
            <a:pPr algn="ctr"/>
            <a:endParaRPr lang="sk-SK" sz="2000" b="1" i="1" dirty="0">
              <a:solidFill>
                <a:srgbClr val="E480CA"/>
              </a:solidFill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451" y="836712"/>
            <a:ext cx="1467247" cy="979054"/>
          </a:xfrm>
          <a:prstGeom prst="rect">
            <a:avLst/>
          </a:prstGeom>
          <a:solidFill>
            <a:srgbClr val="996633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41080"/>
            <a:ext cx="3773113" cy="4939398"/>
          </a:xfrm>
          <a:prstGeom prst="rect">
            <a:avLst/>
          </a:prstGeom>
          <a:solidFill>
            <a:srgbClr val="996633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992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468560" y="-459432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err="1" smtClean="0">
                <a:solidFill>
                  <a:srgbClr val="CC3399"/>
                </a:solidFill>
                <a:latin typeface="Comic Sans MS" pitchFamily="66" charset="0"/>
              </a:rPr>
              <a:t>Laplatská</a:t>
            </a:r>
            <a:r>
              <a:rPr lang="sk-SK" b="1" i="1" dirty="0" smtClean="0">
                <a:solidFill>
                  <a:srgbClr val="CC3399"/>
                </a:solidFill>
                <a:latin typeface="Comic Sans MS" pitchFamily="66" charset="0"/>
              </a:rPr>
              <a:t> oblasť</a:t>
            </a:r>
            <a:endParaRPr lang="sk-SK" sz="4000" b="1" i="1" dirty="0">
              <a:solidFill>
                <a:srgbClr val="CC3399"/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54896" y="841080"/>
            <a:ext cx="3889112" cy="4892175"/>
          </a:xfrm>
          <a:prstGeom prst="rect">
            <a:avLst/>
          </a:prstGeom>
          <a:solidFill>
            <a:srgbClr val="00CC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800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sk-SK" sz="3200" b="1" i="1" dirty="0" smtClean="0">
                <a:solidFill>
                  <a:srgbClr val="C00000"/>
                </a:solidFill>
                <a:latin typeface="Comic Sans MS" pitchFamily="66" charset="0"/>
              </a:rPr>
              <a:t>Paraguaj</a:t>
            </a:r>
          </a:p>
          <a:p>
            <a:pPr algn="ctr"/>
            <a:r>
              <a:rPr lang="sk-SK" sz="2800" b="1" i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sz="2400" b="1" i="1" dirty="0" smtClean="0">
                <a:solidFill>
                  <a:srgbClr val="C00000"/>
                </a:solidFill>
                <a:latin typeface="Comic Sans MS" pitchFamily="66" charset="0"/>
              </a:rPr>
              <a:t>(Asunción) </a:t>
            </a:r>
          </a:p>
          <a:p>
            <a:pPr algn="ctr"/>
            <a:endParaRPr lang="sk-SK" sz="2400" b="1" i="1" dirty="0">
              <a:solidFill>
                <a:srgbClr val="92D050"/>
              </a:solidFill>
              <a:latin typeface="Comic Sans MS" pitchFamily="66" charset="0"/>
            </a:endParaRPr>
          </a:p>
          <a:p>
            <a:pPr algn="ctr"/>
            <a:endParaRPr lang="sk-SK" sz="2400" b="1" i="1" dirty="0" smtClean="0">
              <a:solidFill>
                <a:srgbClr val="92D050"/>
              </a:solidFill>
              <a:latin typeface="Comic Sans MS" pitchFamily="66" charset="0"/>
            </a:endParaRP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zaostalejší štát</a:t>
            </a: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vnútrozemský</a:t>
            </a: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veľa lesov</a:t>
            </a: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pestovanie čajovníka</a:t>
            </a:r>
          </a:p>
          <a:p>
            <a:pPr algn="ctr"/>
            <a:endParaRPr lang="sk-SK" sz="2000" b="1" i="1" dirty="0">
              <a:solidFill>
                <a:srgbClr val="E480CA"/>
              </a:solidFill>
              <a:latin typeface="Comic Sans MS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41080"/>
            <a:ext cx="3773113" cy="4939398"/>
          </a:xfrm>
          <a:prstGeom prst="rect">
            <a:avLst/>
          </a:prstGeom>
          <a:solidFill>
            <a:srgbClr val="996633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661" y="824367"/>
            <a:ext cx="1505616" cy="1003744"/>
          </a:xfrm>
          <a:prstGeom prst="rect">
            <a:avLst/>
          </a:prstGeom>
          <a:solidFill>
            <a:srgbClr val="996633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6023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468560" y="-459432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err="1" smtClean="0">
                <a:solidFill>
                  <a:srgbClr val="CC3399"/>
                </a:solidFill>
                <a:latin typeface="Comic Sans MS" pitchFamily="66" charset="0"/>
              </a:rPr>
              <a:t>Laplatská</a:t>
            </a:r>
            <a:r>
              <a:rPr lang="sk-SK" b="1" i="1" dirty="0" smtClean="0">
                <a:solidFill>
                  <a:srgbClr val="CC3399"/>
                </a:solidFill>
                <a:latin typeface="Comic Sans MS" pitchFamily="66" charset="0"/>
              </a:rPr>
              <a:t> oblasť</a:t>
            </a:r>
            <a:endParaRPr lang="sk-SK" sz="4000" b="1" i="1" dirty="0">
              <a:solidFill>
                <a:srgbClr val="CC3399"/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54896" y="841080"/>
            <a:ext cx="3889112" cy="48921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800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sk-SK" sz="3200" b="1" i="1" dirty="0" smtClean="0">
                <a:solidFill>
                  <a:srgbClr val="C00000"/>
                </a:solidFill>
                <a:latin typeface="Comic Sans MS" pitchFamily="66" charset="0"/>
              </a:rPr>
              <a:t>Argentína</a:t>
            </a:r>
          </a:p>
          <a:p>
            <a:pPr algn="ctr"/>
            <a:r>
              <a:rPr lang="sk-SK" sz="2800" b="1" i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sz="2400" b="1" i="1" dirty="0" smtClean="0">
                <a:solidFill>
                  <a:srgbClr val="C00000"/>
                </a:solidFill>
                <a:latin typeface="Comic Sans MS" pitchFamily="66" charset="0"/>
              </a:rPr>
              <a:t>(Buenos Aires) </a:t>
            </a:r>
          </a:p>
          <a:p>
            <a:pPr algn="ctr"/>
            <a:r>
              <a:rPr lang="sk-SK" sz="16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„</a:t>
            </a:r>
            <a:r>
              <a:rPr lang="sk-SK" sz="1600" b="1" i="1" dirty="0" err="1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argentum</a:t>
            </a:r>
            <a:r>
              <a:rPr lang="sk-SK" sz="16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“ = striebro</a:t>
            </a:r>
          </a:p>
          <a:p>
            <a:pPr algn="ctr"/>
            <a:endParaRPr lang="sk-SK" sz="2400" b="1" i="1" dirty="0">
              <a:solidFill>
                <a:srgbClr val="92D050"/>
              </a:solidFill>
              <a:latin typeface="Comic Sans MS" pitchFamily="66" charset="0"/>
            </a:endParaRPr>
          </a:p>
          <a:p>
            <a:pPr algn="ctr"/>
            <a:endParaRPr lang="sk-SK" sz="2400" b="1" i="1" dirty="0" smtClean="0">
              <a:solidFill>
                <a:srgbClr val="92D050"/>
              </a:solidFill>
              <a:latin typeface="Comic Sans MS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41080"/>
            <a:ext cx="3773113" cy="4939398"/>
          </a:xfrm>
          <a:prstGeom prst="rect">
            <a:avLst/>
          </a:prstGeom>
          <a:solidFill>
            <a:srgbClr val="996633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801" y="828507"/>
            <a:ext cx="1465451" cy="975440"/>
          </a:xfrm>
          <a:prstGeom prst="rect">
            <a:avLst/>
          </a:prstGeom>
          <a:solidFill>
            <a:srgbClr val="996633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3010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5576" y="836712"/>
            <a:ext cx="7632848" cy="4896544"/>
          </a:xfrm>
          <a:prstGeom prst="rect">
            <a:avLst/>
          </a:prstGeom>
          <a:solidFill>
            <a:srgbClr val="92CDD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18" b="100000" l="1267" r="100000">
                        <a14:foregroundMark x1="6505" y1="13703" x2="6505" y2="13703"/>
                        <a14:foregroundMark x1="7196" y1="17781" x2="7196" y2="17781"/>
                        <a14:foregroundMark x1="6851" y1="31321" x2="6851" y2="31321"/>
                        <a14:foregroundMark x1="46056" y1="55873" x2="46056" y2="55873"/>
                        <a14:backgroundMark x1="15659" y1="20881" x2="15659" y2="20881"/>
                        <a14:backgroundMark x1="15371" y1="26754" x2="15371" y2="26754"/>
                        <a14:backgroundMark x1="15371" y1="26754" x2="15371" y2="26754"/>
                        <a14:backgroundMark x1="16062" y1="28467" x2="16408" y2="29201"/>
                        <a14:backgroundMark x1="16695" y1="30669" x2="17041" y2="31485"/>
                        <a14:backgroundMark x1="17156" y1="32708" x2="17156" y2="34013"/>
                        <a14:backgroundMark x1="16408" y1="36460" x2="16235" y2="37520"/>
                        <a14:backgroundMark x1="15889" y1="41354" x2="15889" y2="42822"/>
                        <a14:backgroundMark x1="15832" y1="45024" x2="15832" y2="45432"/>
                        <a14:backgroundMark x1="15889" y1="47879" x2="16062" y2="49592"/>
                        <a14:backgroundMark x1="16926" y1="56933" x2="17041" y2="57341"/>
                        <a14:backgroundMark x1="17041" y1="58238" x2="17214" y2="58728"/>
                        <a14:backgroundMark x1="18595" y1="59380" x2="18595" y2="59380"/>
                        <a14:backgroundMark x1="23892" y1="18760" x2="23892" y2="18760"/>
                        <a14:backgroundMark x1="33736" y1="18760" x2="33736" y2="18760"/>
                        <a14:backgroundMark x1="33736" y1="18760" x2="33736" y2="18760"/>
                        <a14:backgroundMark x1="28382" y1="18760" x2="28382" y2="18760"/>
                        <a14:backgroundMark x1="33506" y1="18923" x2="38400" y2="18923"/>
                        <a14:backgroundMark x1="38687" y1="19168" x2="38918" y2="19168"/>
                        <a14:backgroundMark x1="39724" y1="18842" x2="39724" y2="18842"/>
                        <a14:backgroundMark x1="40530" y1="18923" x2="42717" y2="19086"/>
                        <a14:backgroundMark x1="46402" y1="19168" x2="47611" y2="19168"/>
                        <a14:backgroundMark x1="48590" y1="19168" x2="49741" y2="19168"/>
                        <a14:backgroundMark x1="51410" y1="19168" x2="52562" y2="19168"/>
                        <a14:backgroundMark x1="54692" y1="19413" x2="55440" y2="19413"/>
                        <a14:backgroundMark x1="56765" y1="19331" x2="59413" y2="18923"/>
                        <a14:backgroundMark x1="62061" y1="18842" x2="63385" y2="18597"/>
                        <a14:backgroundMark x1="64882" y1="18352" x2="66724" y2="18271"/>
                        <a14:backgroundMark x1="68221" y1="18352" x2="71100" y2="18189"/>
                        <a14:backgroundMark x1="71906" y1="18026" x2="74036" y2="18026"/>
                        <a14:backgroundMark x1="75130" y1="18352" x2="76454" y2="18515"/>
                        <a14:backgroundMark x1="78066" y1="18760" x2="81750" y2="19086"/>
                        <a14:backgroundMark x1="82383" y1="19086" x2="85723" y2="18923"/>
                        <a14:backgroundMark x1="86644" y1="18923" x2="88428" y2="19086"/>
                        <a14:backgroundMark x1="88601" y1="19086" x2="88889" y2="19086"/>
                        <a14:backgroundMark x1="89234" y1="18923" x2="89465" y2="18842"/>
                        <a14:backgroundMark x1="89925" y1="18597" x2="89925" y2="18597"/>
                        <a14:backgroundMark x1="85953" y1="74796" x2="85953" y2="74796"/>
                        <a14:backgroundMark x1="85895" y1="75122" x2="82038" y2="76427"/>
                        <a14:backgroundMark x1="79620" y1="76020" x2="72769" y2="75530"/>
                        <a14:backgroundMark x1="72539" y1="75530" x2="70294" y2="75449"/>
                        <a14:backgroundMark x1="66955" y1="75122" x2="64940" y2="75367"/>
                        <a14:backgroundMark x1="64767" y1="75367" x2="64537" y2="73654"/>
                        <a14:backgroundMark x1="63788" y1="70555" x2="63212" y2="68434"/>
                        <a14:backgroundMark x1="61370" y1="63458" x2="59873" y2="59135"/>
                        <a14:backgroundMark x1="58031" y1="53263" x2="58031" y2="49837"/>
                        <a14:backgroundMark x1="57743" y1="44127" x2="57743" y2="39723"/>
                        <a14:backgroundMark x1="57858" y1="34339" x2="52101" y2="31077"/>
                        <a14:backgroundMark x1="48244" y1="29935" x2="46747" y2="30179"/>
                        <a14:backgroundMark x1="40242" y1="33605" x2="39378" y2="34421"/>
                        <a14:backgroundMark x1="37881" y1="34992" x2="37421" y2="35889"/>
                        <a14:backgroundMark x1="77432" y1="35073" x2="80944" y2="35481"/>
                        <a14:backgroundMark x1="89062" y1="35563" x2="89062" y2="35563"/>
                        <a14:backgroundMark x1="81059" y1="46656" x2="80426" y2="48369"/>
                        <a14:backgroundMark x1="76281" y1="52855" x2="76281" y2="52855"/>
                        <a14:backgroundMark x1="88889" y1="51142" x2="88889" y2="51142"/>
                        <a14:backgroundMark x1="87968" y1="40457" x2="87968" y2="40457"/>
                        <a14:backgroundMark x1="87565" y1="50571" x2="88140" y2="52610"/>
                        <a14:backgroundMark x1="89119" y1="55546" x2="89119" y2="56036"/>
                        <a14:backgroundMark x1="89062" y1="58972" x2="88774" y2="60277"/>
                        <a14:backgroundMark x1="88601" y1="60277" x2="86241" y2="59869"/>
                        <a14:backgroundMark x1="44444" y1="39723" x2="37018" y2="34747"/>
                        <a14:backgroundMark x1="31894" y1="32300" x2="30340" y2="30506"/>
                        <a14:backgroundMark x1="29937" y1="29935" x2="30397" y2="27406"/>
                        <a14:backgroundMark x1="31434" y1="24796" x2="32239" y2="24796"/>
                        <a14:backgroundMark x1="34715" y1="26672" x2="37766" y2="27162"/>
                        <a14:backgroundMark x1="44214" y1="30179" x2="45884" y2="30669"/>
                        <a14:backgroundMark x1="49280" y1="34421" x2="52216" y2="36215"/>
                        <a14:backgroundMark x1="52274" y1="36460" x2="52447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468560" y="-459432"/>
            <a:ext cx="9721080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9960"/>
            <a:ext cx="8229600" cy="580926"/>
          </a:xfrm>
        </p:spPr>
        <p:txBody>
          <a:bodyPr/>
          <a:lstStyle/>
          <a:p>
            <a:r>
              <a:rPr lang="sk-SK" b="1" i="1" dirty="0" err="1" smtClean="0">
                <a:solidFill>
                  <a:srgbClr val="CC3399"/>
                </a:solidFill>
                <a:latin typeface="Comic Sans MS" pitchFamily="66" charset="0"/>
              </a:rPr>
              <a:t>Laplatská</a:t>
            </a:r>
            <a:r>
              <a:rPr lang="sk-SK" b="1" i="1" dirty="0" smtClean="0">
                <a:solidFill>
                  <a:srgbClr val="CC3399"/>
                </a:solidFill>
                <a:latin typeface="Comic Sans MS" pitchFamily="66" charset="0"/>
              </a:rPr>
              <a:t> oblasť</a:t>
            </a:r>
            <a:endParaRPr lang="sk-SK" sz="4000" b="1" i="1" dirty="0">
              <a:solidFill>
                <a:srgbClr val="CC3399"/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54896" y="841080"/>
            <a:ext cx="3889112" cy="489217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800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endParaRPr lang="sk-SK" sz="3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sk-SK" sz="3200" b="1" i="1" dirty="0" smtClean="0">
                <a:solidFill>
                  <a:srgbClr val="C00000"/>
                </a:solidFill>
                <a:latin typeface="Comic Sans MS" pitchFamily="66" charset="0"/>
              </a:rPr>
              <a:t>Argentína</a:t>
            </a:r>
          </a:p>
          <a:p>
            <a:pPr algn="ctr"/>
            <a:r>
              <a:rPr lang="sk-SK" sz="2800" b="1" i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sz="2400" b="1" i="1" dirty="0" smtClean="0">
                <a:solidFill>
                  <a:srgbClr val="C00000"/>
                </a:solidFill>
                <a:latin typeface="Comic Sans MS" pitchFamily="66" charset="0"/>
              </a:rPr>
              <a:t>(Buenos Aires) </a:t>
            </a:r>
          </a:p>
          <a:p>
            <a:pPr algn="ctr"/>
            <a:r>
              <a:rPr lang="sk-SK" sz="16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„</a:t>
            </a:r>
            <a:r>
              <a:rPr lang="sk-SK" sz="1600" b="1" i="1" dirty="0" err="1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argentum</a:t>
            </a:r>
            <a:r>
              <a:rPr lang="sk-SK" sz="1600" b="1" i="1" dirty="0" smtClean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“ = striebro</a:t>
            </a:r>
          </a:p>
          <a:p>
            <a:pPr algn="ctr"/>
            <a:endParaRPr lang="sk-SK" sz="2400" b="1" i="1" dirty="0">
              <a:solidFill>
                <a:srgbClr val="92D050"/>
              </a:solidFill>
              <a:latin typeface="Comic Sans MS" pitchFamily="66" charset="0"/>
            </a:endParaRPr>
          </a:p>
          <a:p>
            <a:pPr algn="ctr"/>
            <a:endParaRPr lang="sk-SK" sz="2400" b="1" i="1" dirty="0" smtClean="0">
              <a:solidFill>
                <a:srgbClr val="92D050"/>
              </a:solidFill>
              <a:latin typeface="Comic Sans MS" pitchFamily="66" charset="0"/>
            </a:endParaRPr>
          </a:p>
          <a:p>
            <a:pPr algn="ctr"/>
            <a:r>
              <a:rPr lang="sk-SK" sz="2000" b="1" i="1" dirty="0" smtClean="0">
                <a:solidFill>
                  <a:srgbClr val="7E2088"/>
                </a:solidFill>
                <a:latin typeface="Comic Sans MS" pitchFamily="66" charset="0"/>
              </a:rPr>
              <a:t>Aconcagua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6" t="9773" r="41317" b="9599"/>
          <a:stretch/>
        </p:blipFill>
        <p:spPr bwMode="auto">
          <a:xfrm>
            <a:off x="4572000" y="836712"/>
            <a:ext cx="3816424" cy="4896544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801" y="828507"/>
            <a:ext cx="1465451" cy="975440"/>
          </a:xfrm>
          <a:prstGeom prst="rect">
            <a:avLst/>
          </a:prstGeom>
          <a:solidFill>
            <a:srgbClr val="996633"/>
          </a:solidFill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8776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441</Words>
  <Application>Microsoft Office PowerPoint</Application>
  <PresentationFormat>Prezentácia na obrazovke (4:3)</PresentationFormat>
  <Paragraphs>254</Paragraphs>
  <Slides>26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27" baseType="lpstr">
      <vt:lpstr>Výchozí návrh</vt:lpstr>
      <vt:lpstr>Štáty  Južnej Ameriky</vt:lpstr>
      <vt:lpstr>Snímka 2</vt:lpstr>
      <vt:lpstr>Guyanská oblasť</vt:lpstr>
      <vt:lpstr>Laplatská oblasť</vt:lpstr>
      <vt:lpstr>Laplatská oblasť</vt:lpstr>
      <vt:lpstr>Laplatská oblasť</vt:lpstr>
      <vt:lpstr>Laplatská oblasť</vt:lpstr>
      <vt:lpstr>Laplatská oblasť</vt:lpstr>
      <vt:lpstr>Laplatská oblasť</vt:lpstr>
      <vt:lpstr>Laplatská oblasť</vt:lpstr>
      <vt:lpstr>Laplatská oblasť</vt:lpstr>
      <vt:lpstr>Laplatská oblasť</vt:lpstr>
      <vt:lpstr>Laplatská oblasť</vt:lpstr>
      <vt:lpstr>Laplatská oblasť</vt:lpstr>
      <vt:lpstr>Laplatská oblasť</vt:lpstr>
      <vt:lpstr>Laplatská oblasť</vt:lpstr>
      <vt:lpstr>Laplatská oblasť</vt:lpstr>
      <vt:lpstr>Andské štáty</vt:lpstr>
      <vt:lpstr>Andské štáty</vt:lpstr>
      <vt:lpstr>Andské štáty</vt:lpstr>
      <vt:lpstr>Andské štáty</vt:lpstr>
      <vt:lpstr>Andské štáty</vt:lpstr>
      <vt:lpstr>Andské štáty</vt:lpstr>
      <vt:lpstr>Andské štáty</vt:lpstr>
      <vt:lpstr>Andské štáty</vt:lpstr>
      <vt:lpstr>Andské štáty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Hospodárstvo Ázie</dc:title>
  <dc:creator>Adamko a Viliamko</dc:creator>
  <cp:lastModifiedBy>Petra Szelleová</cp:lastModifiedBy>
  <cp:revision>66</cp:revision>
  <dcterms:created xsi:type="dcterms:W3CDTF">2011-03-20T19:43:05Z</dcterms:created>
  <dcterms:modified xsi:type="dcterms:W3CDTF">2016-02-01T00:35:02Z</dcterms:modified>
</cp:coreProperties>
</file>