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8225"/>
    <a:srgbClr val="FF2549"/>
    <a:srgbClr val="5DD5FF"/>
    <a:srgbClr val="FF0D97"/>
    <a:srgbClr val="0000CC"/>
    <a:srgbClr val="003635"/>
    <a:srgbClr val="9EFF29"/>
    <a:srgbClr val="C80064"/>
    <a:srgbClr val="C33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054" y="3333135"/>
            <a:ext cx="8015750" cy="93652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2" y="4269656"/>
            <a:ext cx="80010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2" y="703660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819" y="1526458"/>
            <a:ext cx="8244349" cy="3215148"/>
          </a:xfrm>
        </p:spPr>
        <p:txBody>
          <a:bodyPr/>
          <a:lstStyle>
            <a:lvl1pPr algn="l"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algn="l"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 algn="l"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 algn="l"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518" y="539273"/>
            <a:ext cx="6302996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490" y="1312606"/>
            <a:ext cx="6327058" cy="350862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7" y="817333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876746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349143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876746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349143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807" y="3114369"/>
            <a:ext cx="8037871" cy="1076631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Zaujímavosti</a:t>
            </a:r>
            <a:r>
              <a:rPr lang="sk-SK" dirty="0" smtClean="0"/>
              <a:t> prírody Ameriky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8361" y="3004671"/>
            <a:ext cx="7875639" cy="730043"/>
          </a:xfrm>
        </p:spPr>
        <p:txBody>
          <a:bodyPr/>
          <a:lstStyle/>
          <a:p>
            <a:pPr algn="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Geografia 9.ročník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ccimage-shutterstock_1260434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4" y="150019"/>
            <a:ext cx="2047875" cy="1535906"/>
          </a:xfrm>
          <a:prstGeom prst="rect">
            <a:avLst/>
          </a:prstGeom>
        </p:spPr>
      </p:pic>
      <p:pic>
        <p:nvPicPr>
          <p:cNvPr id="6" name="Obrázok 5" descr="Pat_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" y="2097004"/>
            <a:ext cx="1962151" cy="2672911"/>
          </a:xfrm>
          <a:prstGeom prst="rect">
            <a:avLst/>
          </a:prstGeom>
        </p:spPr>
      </p:pic>
      <p:pic>
        <p:nvPicPr>
          <p:cNvPr id="7" name="Obrázok 6" descr="Amazon_rainfor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7575" y="3956518"/>
            <a:ext cx="1443138" cy="1186981"/>
          </a:xfrm>
          <a:prstGeom prst="rect">
            <a:avLst/>
          </a:prstGeom>
        </p:spPr>
      </p:pic>
      <p:pic>
        <p:nvPicPr>
          <p:cNvPr id="8" name="Obrázok 7" descr="pust-atacama-najsuchsie-miesto-cile-chile-clanok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9709" y="3990975"/>
            <a:ext cx="2058080" cy="1152525"/>
          </a:xfrm>
          <a:prstGeom prst="rect">
            <a:avLst/>
          </a:prstGeom>
        </p:spPr>
      </p:pic>
      <p:pic>
        <p:nvPicPr>
          <p:cNvPr id="9" name="Obrázok 8" descr="hurikan-1-676x4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33974" y="3961258"/>
            <a:ext cx="1647825" cy="1182242"/>
          </a:xfrm>
          <a:prstGeom prst="rect">
            <a:avLst/>
          </a:prstGeom>
        </p:spPr>
      </p:pic>
      <p:pic>
        <p:nvPicPr>
          <p:cNvPr id="10" name="Obrázok 9" descr="those-looking-for-a-comprehe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4649" y="69658"/>
            <a:ext cx="2228849" cy="1481837"/>
          </a:xfrm>
          <a:prstGeom prst="rect">
            <a:avLst/>
          </a:prstGeom>
        </p:spPr>
      </p:pic>
      <p:pic>
        <p:nvPicPr>
          <p:cNvPr id="11" name="Obrázok 10" descr="overview-niagara-falls-canada-toronto-panorama-riv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72275" y="1643573"/>
            <a:ext cx="2190749" cy="14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33CC"/>
                </a:solidFill>
              </a:rPr>
              <a:t>Zdroje</a:t>
            </a:r>
            <a:endParaRPr lang="sk-SK" b="1" dirty="0">
              <a:solidFill>
                <a:srgbClr val="0033CC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k-SK" u="sng" dirty="0" err="1" smtClean="0"/>
              <a:t>Travel</a:t>
            </a:r>
            <a:r>
              <a:rPr lang="sk-SK" u="sng" dirty="0" smtClean="0"/>
              <a:t> Wyoming</a:t>
            </a:r>
          </a:p>
          <a:p>
            <a:r>
              <a:rPr lang="sk-SK" u="sng" dirty="0" err="1" smtClean="0"/>
              <a:t>The</a:t>
            </a:r>
            <a:r>
              <a:rPr lang="sk-SK" u="sng" dirty="0" smtClean="0"/>
              <a:t> </a:t>
            </a:r>
            <a:r>
              <a:rPr lang="sk-SK" u="sng" dirty="0" err="1" smtClean="0"/>
              <a:t>Crazy</a:t>
            </a:r>
            <a:r>
              <a:rPr lang="sk-SK" u="sng" dirty="0" smtClean="0"/>
              <a:t> </a:t>
            </a:r>
            <a:r>
              <a:rPr lang="sk-SK" u="sng" dirty="0" err="1" smtClean="0"/>
              <a:t>Tourist</a:t>
            </a:r>
            <a:endParaRPr lang="sk-SK" u="sng" dirty="0" smtClean="0"/>
          </a:p>
          <a:p>
            <a:r>
              <a:rPr lang="sk-SK" u="sng" dirty="0" err="1" smtClean="0"/>
              <a:t>Full</a:t>
            </a:r>
            <a:r>
              <a:rPr lang="sk-SK" u="sng" dirty="0" smtClean="0"/>
              <a:t> </a:t>
            </a:r>
            <a:r>
              <a:rPr lang="sk-SK" u="sng" dirty="0" err="1" smtClean="0"/>
              <a:t>Suitcase</a:t>
            </a:r>
            <a:endParaRPr lang="sk-SK" u="sng" dirty="0" smtClean="0"/>
          </a:p>
          <a:p>
            <a:r>
              <a:rPr lang="sk-SK" u="sng" dirty="0" err="1" smtClean="0"/>
              <a:t>Travelistan</a:t>
            </a:r>
            <a:endParaRPr lang="sk-SK" u="sng" dirty="0" smtClean="0"/>
          </a:p>
          <a:p>
            <a:r>
              <a:rPr lang="sk-SK" u="sng" dirty="0" smtClean="0"/>
              <a:t>Joj</a:t>
            </a:r>
          </a:p>
          <a:p>
            <a:r>
              <a:rPr lang="sk-SK" u="sng" dirty="0" err="1" smtClean="0"/>
              <a:t>Codnes</a:t>
            </a:r>
            <a:endParaRPr lang="sk-SK" u="sng" dirty="0" smtClean="0"/>
          </a:p>
          <a:p>
            <a:r>
              <a:rPr lang="sk-SK" u="sng" dirty="0" err="1" smtClean="0"/>
              <a:t>Wikipédia</a:t>
            </a:r>
            <a:endParaRPr lang="sk-SK" u="sng" dirty="0" smtClean="0"/>
          </a:p>
          <a:p>
            <a:r>
              <a:rPr lang="sk-SK" u="sng" dirty="0" err="1" smtClean="0"/>
              <a:t>Bookmundi</a:t>
            </a:r>
            <a:endParaRPr lang="sk-SK" u="sng" dirty="0" smtClean="0"/>
          </a:p>
          <a:p>
            <a:r>
              <a:rPr lang="sk-SK" dirty="0" err="1" smtClean="0"/>
              <a:t>Phys.org</a:t>
            </a:r>
            <a:endParaRPr lang="sk-SK" dirty="0" smtClean="0"/>
          </a:p>
          <a:p>
            <a:r>
              <a:rPr lang="sk-SK" u="sng" dirty="0" smtClean="0"/>
              <a:t>Magazín Cestovanie</a:t>
            </a:r>
          </a:p>
          <a:p>
            <a:r>
              <a:rPr lang="sk-SK" u="sng" dirty="0" smtClean="0"/>
              <a:t>Cestovanie – Pravda</a:t>
            </a:r>
          </a:p>
          <a:p>
            <a:r>
              <a:rPr lang="sk-SK" u="sng" dirty="0" err="1" smtClean="0"/>
              <a:t>Webnoviny</a:t>
            </a:r>
            <a:endParaRPr lang="sk-SK" u="sng" dirty="0" smtClean="0"/>
          </a:p>
          <a:p>
            <a:r>
              <a:rPr lang="sk-SK" dirty="0" err="1" smtClean="0"/>
              <a:t>Tripadvisor</a:t>
            </a:r>
            <a:endParaRPr lang="sk-SK" dirty="0" smtClean="0"/>
          </a:p>
          <a:p>
            <a:r>
              <a:rPr lang="sk-SK" dirty="0" err="1" smtClean="0"/>
              <a:t>Adventures.com</a:t>
            </a:r>
            <a:endParaRPr lang="sk-SK" u="sng" dirty="0" smtClean="0"/>
          </a:p>
          <a:p>
            <a:r>
              <a:rPr lang="sk-SK" u="sng" dirty="0" smtClean="0"/>
              <a:t>Internet</a:t>
            </a:r>
          </a:p>
          <a:p>
            <a:r>
              <a:rPr lang="sk-SK" u="sng" dirty="0" smtClean="0"/>
              <a:t>Učebnica Geografia 6.ročník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rgbClr val="0033CC"/>
                </a:solidFill>
              </a:rPr>
              <a:t>Úvod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Táto prezentácia Vás krátko a jednoducho prevedie cez zaujímavosti prírody v Amerike</a:t>
            </a:r>
          </a:p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Amerike sa určite nachádza viac prírodných krás a zaujímavostí ako je v tejto prezentácii. Získať informácie o nich môžete aj z rôznych encyklopédií, dokumentárnych filmov alebo  internetu.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5518" y="15398"/>
            <a:ext cx="6302996" cy="725349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0033CC"/>
                </a:solidFill>
              </a:rPr>
              <a:t>Zaujímavosti prírody Ameriky</a:t>
            </a:r>
            <a:endParaRPr lang="sk-SK" b="1" dirty="0">
              <a:solidFill>
                <a:srgbClr val="0033CC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50665" y="626806"/>
            <a:ext cx="4102510" cy="4516694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kaňon rieky Colorado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rieka Colorado dostala pomenovanie podľa svojej farby. Colorado – po španielsky červený.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rieka Amazonka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patrí k najdlhším riekam sveta.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Niagarské vodopády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turistická atrakcia,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vodopády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Iguazu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krása prírody,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Angelov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vodopád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najvyšší na svete, 973 metrov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those-looking-for-a-compreh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7450" y="713094"/>
            <a:ext cx="2781300" cy="1849130"/>
          </a:xfrm>
          <a:prstGeom prst="rect">
            <a:avLst/>
          </a:prstGeom>
        </p:spPr>
      </p:pic>
      <p:pic>
        <p:nvPicPr>
          <p:cNvPr id="5" name="Obrázok 4" descr="overview-niagara-falls-canada-toronto-panorama-ri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4" y="2654300"/>
            <a:ext cx="2790826" cy="186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5518" y="5873"/>
            <a:ext cx="6302996" cy="725349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0033CC"/>
                </a:solidFill>
              </a:rPr>
              <a:t>Zaujímavosti prírody Ameriky</a:t>
            </a:r>
            <a:endParaRPr lang="sk-SK" b="1" dirty="0">
              <a:solidFill>
                <a:srgbClr val="0033CC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74490" y="617281"/>
            <a:ext cx="6327058" cy="2402144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Yellowstonský národný park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prvý národný park na území Severnej Ameriky. (1872). Známi aj gejzírmi.</a:t>
            </a:r>
          </a:p>
          <a:p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Nahuel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Huapi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prvý národný park v Južnej Amerike (1934)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Hero-National-Park-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775" y="3190875"/>
            <a:ext cx="2438400" cy="1371600"/>
          </a:xfrm>
          <a:prstGeom prst="rect">
            <a:avLst/>
          </a:prstGeom>
        </p:spPr>
      </p:pic>
      <p:pic>
        <p:nvPicPr>
          <p:cNvPr id="5" name="Obrázok 4" descr="ccimage-shutterstock_1260434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2999" y="3140869"/>
            <a:ext cx="2047875" cy="1535906"/>
          </a:xfrm>
          <a:prstGeom prst="rect">
            <a:avLst/>
          </a:prstGeom>
        </p:spPr>
      </p:pic>
      <p:pic>
        <p:nvPicPr>
          <p:cNvPr id="6" name="Obrázok 5" descr="Yellowstone-itinerary-suggestions-878x585.jpg.optim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502" y="3164729"/>
            <a:ext cx="1897673" cy="1264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5518" y="5873"/>
            <a:ext cx="6302996" cy="725349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0033CC"/>
                </a:solidFill>
              </a:rPr>
              <a:t>Zaujímavosti prírody Ameriky</a:t>
            </a:r>
            <a:endParaRPr lang="sk-SK" b="1" dirty="0">
              <a:solidFill>
                <a:srgbClr val="0033CC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74490" y="569656"/>
            <a:ext cx="6327058" cy="1830644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Galapágy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súostrovie,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sa zachovalo veľa rastlín a živočíchov. Odľahlá časť pevniny.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Darwin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tu robil vedecké výskumy.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liveaboard-bartolome-island-galapagos-pinnacle-rock-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3574" y="1906313"/>
            <a:ext cx="2828925" cy="1300655"/>
          </a:xfrm>
          <a:prstGeom prst="rect">
            <a:avLst/>
          </a:prstGeom>
        </p:spPr>
      </p:pic>
      <p:pic>
        <p:nvPicPr>
          <p:cNvPr id="5" name="Obrázok 4" descr="0d6a2484-7cd7-4fad-9218-e4cfb63fde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395091"/>
            <a:ext cx="2914650" cy="1632204"/>
          </a:xfrm>
          <a:prstGeom prst="rect">
            <a:avLst/>
          </a:prstGeom>
        </p:spPr>
      </p:pic>
      <p:pic>
        <p:nvPicPr>
          <p:cNvPr id="6" name="Obrázok 5" descr="5c80bd450ec382915087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895" y="2324100"/>
            <a:ext cx="2557679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5518" y="-3652"/>
            <a:ext cx="6302996" cy="725349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0033CC"/>
                </a:solidFill>
              </a:rPr>
              <a:t>Zaujímavosti prírody Ameriky</a:t>
            </a:r>
            <a:endParaRPr lang="sk-SK" b="1" dirty="0">
              <a:solidFill>
                <a:srgbClr val="0033CC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74490" y="569656"/>
            <a:ext cx="6327058" cy="2383094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Patagónia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nachádza sa na juhu Južnej Ameriky. Je to najjužnejšie trvalo osídlená časť Zeme.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Ohňová zem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najjužnejšia časť Južnej Ameriky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Pat_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4" y="2401804"/>
            <a:ext cx="1962151" cy="2672911"/>
          </a:xfrm>
          <a:prstGeom prst="rect">
            <a:avLst/>
          </a:prstGeom>
        </p:spPr>
      </p:pic>
      <p:pic>
        <p:nvPicPr>
          <p:cNvPr id="5" name="Obrázok 4" descr="argentina-and-chile-amazing-patagonia-9-days-tour-2-480540_1564690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275" y="2998470"/>
            <a:ext cx="3048000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5518" y="43973"/>
            <a:ext cx="6302996" cy="725349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0033CC"/>
                </a:solidFill>
              </a:rPr>
              <a:t>Zaujímavosti prírody Ameriky</a:t>
            </a:r>
            <a:endParaRPr lang="sk-SK" b="1" dirty="0">
              <a:solidFill>
                <a:srgbClr val="0033CC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74490" y="617281"/>
            <a:ext cx="6327058" cy="2192594"/>
          </a:xfrm>
        </p:spPr>
        <p:txBody>
          <a:bodyPr>
            <a:normAutofit lnSpcReduction="10000"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Amazonská nížina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vysoká teplota a vlhkosť vzduchu, veľa rastlín a živočíchov, dažďové lesy, rieka Amazonka a jej prítoky, získavanie dreva.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Amazon_rainfo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032" y="2578178"/>
            <a:ext cx="2620968" cy="2155747"/>
          </a:xfrm>
          <a:prstGeom prst="rect">
            <a:avLst/>
          </a:prstGeom>
        </p:spPr>
      </p:pic>
      <p:pic>
        <p:nvPicPr>
          <p:cNvPr id="5" name="Obrázok 4" descr="thebigpict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4" y="2558414"/>
            <a:ext cx="3990975" cy="2394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5518" y="53498"/>
            <a:ext cx="6302996" cy="725349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0033CC"/>
                </a:solidFill>
              </a:rPr>
              <a:t>Zaujímavosti prírody Ameriky</a:t>
            </a:r>
            <a:endParaRPr lang="sk-SK" b="1" dirty="0">
              <a:solidFill>
                <a:srgbClr val="0033CC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74490" y="655381"/>
            <a:ext cx="6327058" cy="2916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Suché oblasti Ameriky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Údolie smrti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Severná Amerika, cez deň 50 stupňov Celzia, v noci až 0 stupňov Celzia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Atacama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Južná Amerika, púšť v neveľkej vzdialenosti od Tichého oceána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3443287"/>
            <a:ext cx="2266950" cy="1700213"/>
          </a:xfrm>
          <a:prstGeom prst="rect">
            <a:avLst/>
          </a:prstGeom>
        </p:spPr>
      </p:pic>
      <p:pic>
        <p:nvPicPr>
          <p:cNvPr id="5" name="Obrázok 4" descr="pust-atacama-najsuchsie-miesto-cile-chile-clano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3410712"/>
            <a:ext cx="3094264" cy="1732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5518" y="63023"/>
            <a:ext cx="6302996" cy="725349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0033CC"/>
                </a:solidFill>
              </a:rPr>
              <a:t>Zaujímavosti prírody Ameriky</a:t>
            </a:r>
            <a:endParaRPr lang="sk-SK" b="1" dirty="0">
              <a:solidFill>
                <a:srgbClr val="0033CC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74490" y="655381"/>
            <a:ext cx="6327058" cy="1840169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Hurikány a tornáda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nebezpečné, väčšinou vznikajú nad Mexickým zálivom a potom sa presúvajú nad pevninu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hurikan-1-676x4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676" y="2366009"/>
            <a:ext cx="3678174" cy="2638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Prezentácia na obrazovke (16:9)</PresentationFormat>
  <Paragraphs>42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Zaujímavosti prírody Ameriky</vt:lpstr>
      <vt:lpstr>Úvod</vt:lpstr>
      <vt:lpstr>Zaujímavosti prírody Ameriky</vt:lpstr>
      <vt:lpstr>Zaujímavosti prírody Ameriky</vt:lpstr>
      <vt:lpstr>Zaujímavosti prírody Ameriky</vt:lpstr>
      <vt:lpstr>Zaujímavosti prírody Ameriky</vt:lpstr>
      <vt:lpstr>Zaujímavosti prírody Ameriky</vt:lpstr>
      <vt:lpstr>Zaujímavosti prírody Ameriky</vt:lpstr>
      <vt:lpstr>Zaujímavosti prírody Ameriky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2021-02-05T09:10:40Z</dcterms:modified>
</cp:coreProperties>
</file>