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jojo" initials="Tj" lastIdx="2" clrIdx="0">
    <p:extLst>
      <p:ext uri="{19B8F6BF-5375-455C-9EA6-DF929625EA0E}">
        <p15:presenceInfo xmlns:p15="http://schemas.microsoft.com/office/powerpoint/2012/main" userId="86fc537aa6db39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6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1T16:12:47.572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slide" Target="slide4.xm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300612" y="202060"/>
            <a:ext cx="6165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Nitriansky kraj</a:t>
            </a:r>
            <a:endParaRPr lang="sk-SK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86" y="1217723"/>
            <a:ext cx="5420632" cy="564027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Obrázok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6" y="5082797"/>
            <a:ext cx="1502824" cy="15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prava 1"/>
          <p:cNvSpPr/>
          <p:nvPr/>
        </p:nvSpPr>
        <p:spPr>
          <a:xfrm>
            <a:off x="11035862" y="5896303"/>
            <a:ext cx="977462" cy="67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8" y="691943"/>
            <a:ext cx="8797447" cy="587802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248526" y="288758"/>
            <a:ext cx="778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Kostolík sv. Michala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archaniela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Dražovciach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Šípka doľava 6"/>
          <p:cNvSpPr/>
          <p:nvPr/>
        </p:nvSpPr>
        <p:spPr>
          <a:xfrm rot="2264443">
            <a:off x="3367115" y="2244229"/>
            <a:ext cx="898901" cy="732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Šípka nahor 7"/>
          <p:cNvSpPr/>
          <p:nvPr/>
        </p:nvSpPr>
        <p:spPr>
          <a:xfrm rot="3113361">
            <a:off x="7680963" y="1554020"/>
            <a:ext cx="650443" cy="7720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dol 8"/>
          <p:cNvSpPr/>
          <p:nvPr/>
        </p:nvSpPr>
        <p:spPr>
          <a:xfrm rot="2941093">
            <a:off x="3333877" y="4424034"/>
            <a:ext cx="836909" cy="97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dol 9"/>
          <p:cNvSpPr/>
          <p:nvPr/>
        </p:nvSpPr>
        <p:spPr>
          <a:xfrm rot="18779844">
            <a:off x="7608167" y="4451609"/>
            <a:ext cx="796033" cy="98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43" y="631869"/>
            <a:ext cx="4627397" cy="4853913"/>
          </a:xfrm>
          <a:prstGeom prst="rect">
            <a:avLst/>
          </a:prstGeom>
        </p:spPr>
      </p:pic>
      <p:pic>
        <p:nvPicPr>
          <p:cNvPr id="12" name="Obrázok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" y="316077"/>
            <a:ext cx="3204009" cy="24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ázok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49" y="239145"/>
            <a:ext cx="3313489" cy="247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ok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" y="4008581"/>
            <a:ext cx="2957116" cy="244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ázok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49" y="4191760"/>
            <a:ext cx="3313489" cy="230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63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9017" y="145597"/>
            <a:ext cx="338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podmienky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907596"/>
            <a:ext cx="6925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</a:t>
            </a:r>
            <a:r>
              <a:rPr lang="sk-SK" sz="2400" dirty="0" smtClean="0"/>
              <a:t>ypĺňa juhozápadnú časť Slovenska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/>
              <a:t>nížiny: Podunajská nížina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</a:t>
            </a:r>
            <a:r>
              <a:rPr lang="sk-SK" sz="2400" dirty="0" smtClean="0"/>
              <a:t>ohoria: Považský Inovec, Tribeč, Pohronský Inovec, Burda, Štiavnické vrchy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/>
              <a:t>podnebie: veľmi teplé a suché (okrem podhorských oblastí)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r</a:t>
            </a:r>
            <a:r>
              <a:rPr lang="sk-SK" sz="2400" dirty="0" smtClean="0"/>
              <a:t>ieky: Dunaj, Ipeľ, Nitra, Žitava, Hron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/>
              <a:t>výdatné podzemné vody = termálne kúpaliská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m</a:t>
            </a:r>
            <a:r>
              <a:rPr lang="sk-SK" sz="2400" dirty="0" smtClean="0"/>
              <a:t>inerálne pramene: Santovka, Slatina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</a:t>
            </a:r>
            <a:r>
              <a:rPr lang="sk-SK" sz="2400" dirty="0" smtClean="0"/>
              <a:t> nížinách lužné porasty – pôvodné dubové a lužné lesy vyrúbané a premenené na ornú pôdu</a:t>
            </a:r>
            <a:endParaRPr lang="sk-SK" sz="2400" dirty="0"/>
          </a:p>
        </p:txBody>
      </p:sp>
      <p:pic>
        <p:nvPicPr>
          <p:cNvPr id="7" name="Obrázo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7" y="5670691"/>
            <a:ext cx="1131901" cy="11873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59" y="145597"/>
            <a:ext cx="4306153" cy="322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24" y="3731411"/>
            <a:ext cx="5252488" cy="285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5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5255" y="228546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a sídla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3" y="5082798"/>
            <a:ext cx="1294954" cy="135834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3780470"/>
            <a:ext cx="10201734" cy="293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25" y="228547"/>
            <a:ext cx="5633491" cy="305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3" name="BlokTextu 2"/>
          <p:cNvSpPr txBox="1"/>
          <p:nvPr/>
        </p:nvSpPr>
        <p:spPr>
          <a:xfrm>
            <a:off x="115255" y="834957"/>
            <a:ext cx="617312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rozloha: 6343 km2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p</a:t>
            </a:r>
            <a:r>
              <a:rPr lang="sk-SK" sz="2000" dirty="0" smtClean="0"/>
              <a:t>očet obyvateľov: 686 662 (údaj z r. 2013)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Hustota obyvateľstva: 102,2 obyv./km2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7 okresov: NR, KN, TO, ZM, SA, LV, NZ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Národnosti: slovenská, maďarská, rómska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k</a:t>
            </a:r>
            <a:r>
              <a:rPr lang="sk-SK" sz="2000" dirty="0" smtClean="0"/>
              <a:t>rajské mesto: Nitra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ď</a:t>
            </a:r>
            <a:r>
              <a:rPr lang="sk-SK" sz="2000" dirty="0" smtClean="0"/>
              <a:t>alšie mestá: Komárno, Levice, Nové Zámky atď.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n</a:t>
            </a:r>
            <a:r>
              <a:rPr lang="sk-SK" sz="2000" dirty="0" smtClean="0"/>
              <a:t>áboženstvo: rímskokatolícke, reformovaná kresťanská cirkev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447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6252" y="251902"/>
            <a:ext cx="23374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1" y="5440174"/>
            <a:ext cx="1185007" cy="124301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03" y="3994016"/>
            <a:ext cx="6352375" cy="268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134683" y="1081079"/>
            <a:ext cx="64095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poľnohospodárstvo zamerané na rastlinnú výrobu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p</a:t>
            </a:r>
            <a:r>
              <a:rPr lang="sk-SK" sz="2000" dirty="0" smtClean="0"/>
              <a:t>estuje sa: pšenica, kukurica, ryža,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 smtClean="0"/>
              <a:t>chemický priemysel: Šaľa - Duslo (hnojivá, lepidlá atď.), Nitra – Plastika (plastové výrobky),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o</a:t>
            </a:r>
            <a:r>
              <a:rPr lang="sk-SK" sz="2000" dirty="0" smtClean="0"/>
              <a:t>buvnícky priemysel: Komárno – </a:t>
            </a:r>
            <a:r>
              <a:rPr lang="sk-SK" sz="2000" dirty="0" err="1" smtClean="0"/>
              <a:t>Rieker</a:t>
            </a:r>
            <a:r>
              <a:rPr lang="sk-SK" sz="2000" dirty="0" smtClean="0"/>
              <a:t>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s</a:t>
            </a:r>
            <a:r>
              <a:rPr lang="sk-SK" sz="2000" dirty="0" smtClean="0"/>
              <a:t>trojársky priemysel: </a:t>
            </a:r>
          </a:p>
          <a:p>
            <a:pPr>
              <a:spcAft>
                <a:spcPts val="600"/>
              </a:spcAft>
              <a:tabLst>
                <a:tab pos="363538" algn="l"/>
              </a:tabLst>
            </a:pPr>
            <a:r>
              <a:rPr lang="sk-SK" sz="2000" dirty="0"/>
              <a:t> </a:t>
            </a:r>
            <a:r>
              <a:rPr lang="sk-SK" sz="2000" dirty="0" smtClean="0"/>
              <a:t>    výroba </a:t>
            </a:r>
            <a:r>
              <a:rPr lang="sk-SK" sz="2000" dirty="0"/>
              <a:t>l</a:t>
            </a:r>
            <a:r>
              <a:rPr lang="sk-SK" sz="2000" dirty="0" smtClean="0"/>
              <a:t>odí: Komárno + priemyselné parky v 	Leviciach a Nitre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v</a:t>
            </a:r>
            <a:r>
              <a:rPr lang="sk-SK" sz="2000" dirty="0" smtClean="0"/>
              <a:t>ýroba papiera a celulózy: Štúrovo (Juhoslovenské celulózky a papierne)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sz="2000" dirty="0"/>
              <a:t>a</a:t>
            </a:r>
            <a:r>
              <a:rPr lang="sk-SK" sz="2000" dirty="0" smtClean="0"/>
              <a:t>tómová elektráreň Mochovce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dirty="0" smtClean="0"/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8" y="342362"/>
            <a:ext cx="5091662" cy="331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32" y="626633"/>
            <a:ext cx="8920510" cy="59433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750161" y="0"/>
            <a:ext cx="423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Jadrová elektráreň Mochovce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Šípka doprava 13">
            <a:hlinkClick r:id="rId3" action="ppaction://hlinksldjump"/>
          </p:cNvPr>
          <p:cNvSpPr/>
          <p:nvPr/>
        </p:nvSpPr>
        <p:spPr>
          <a:xfrm rot="5400000">
            <a:off x="141889" y="5744406"/>
            <a:ext cx="977462" cy="67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92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prava 1">
            <a:hlinkClick r:id="rId2" action="ppaction://hlinksldjump"/>
          </p:cNvPr>
          <p:cNvSpPr/>
          <p:nvPr/>
        </p:nvSpPr>
        <p:spPr>
          <a:xfrm rot="5400000">
            <a:off x="331076" y="5927834"/>
            <a:ext cx="977462" cy="67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52" y="646386"/>
            <a:ext cx="8124496" cy="609337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177862" y="0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Štúrovo - Ostrihom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1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prava 1">
            <a:hlinkClick r:id="rId2" action="ppaction://hlinksldjump"/>
          </p:cNvPr>
          <p:cNvSpPr/>
          <p:nvPr/>
        </p:nvSpPr>
        <p:spPr>
          <a:xfrm rot="5400000">
            <a:off x="165054" y="5502165"/>
            <a:ext cx="977462" cy="67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95" y="546794"/>
            <a:ext cx="8821292" cy="614557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414345" y="0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Nitriansky hrad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4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prava 1">
            <a:hlinkClick r:id="rId2" action="ppaction://hlinksldjump"/>
          </p:cNvPr>
          <p:cNvSpPr/>
          <p:nvPr/>
        </p:nvSpPr>
        <p:spPr>
          <a:xfrm rot="5400000">
            <a:off x="268014" y="5580993"/>
            <a:ext cx="977462" cy="67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5" y="675887"/>
            <a:ext cx="8512066" cy="605533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269007" y="214222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Brhlovce - Skalné obydlia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239</Words>
  <Application>Microsoft Office PowerPoint</Application>
  <PresentationFormat>Širokouhlá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Fazeta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Tom jojo</dc:creator>
  <cp:lastModifiedBy>HP</cp:lastModifiedBy>
  <cp:revision>59</cp:revision>
  <dcterms:created xsi:type="dcterms:W3CDTF">2015-03-10T15:16:25Z</dcterms:created>
  <dcterms:modified xsi:type="dcterms:W3CDTF">2021-03-31T17:34:23Z</dcterms:modified>
</cp:coreProperties>
</file>