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2" r:id="rId3"/>
    <p:sldId id="300" r:id="rId4"/>
    <p:sldId id="299" r:id="rId5"/>
    <p:sldId id="303" r:id="rId6"/>
    <p:sldId id="304" r:id="rId7"/>
    <p:sldId id="283" r:id="rId8"/>
    <p:sldId id="294" r:id="rId9"/>
    <p:sldId id="297" r:id="rId10"/>
    <p:sldId id="296" r:id="rId11"/>
    <p:sldId id="295" r:id="rId12"/>
    <p:sldId id="29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66CC"/>
    <a:srgbClr val="0000FF"/>
    <a:srgbClr val="003300"/>
    <a:srgbClr val="820000"/>
    <a:srgbClr val="00FFFF"/>
    <a:srgbClr val="FF33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E85E-9A44-42BD-9976-2A26E3F8989C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4F83-EF2D-48DB-9CD0-E19CCFC1063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EFD229-7481-40B8-A0DE-4A7D794FD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9D7D-36A1-4ABD-BF5D-59ECA6715294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F132-084E-41D3-B90F-77CC679B795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74358" y="1089614"/>
            <a:ext cx="6362960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3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OBLASTI</a:t>
            </a:r>
            <a:endParaRPr lang="cs-CZ" sz="13800" b="1" cap="none" spc="0" dirty="0" smtClean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cs-CZ" sz="13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EURÓPY</a:t>
            </a:r>
            <a:endParaRPr lang="cs-CZ" sz="13800" b="1" cap="none" spc="0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209" r="2981" b="3261"/>
          <a:stretch>
            <a:fillRect/>
          </a:stretch>
        </p:blipFill>
        <p:spPr bwMode="auto">
          <a:xfrm>
            <a:off x="0" y="0"/>
            <a:ext cx="9144032" cy="69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00" cy="68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471" r="16853" b="84848"/>
          <a:stretch>
            <a:fillRect/>
          </a:stretch>
        </p:blipFill>
        <p:spPr bwMode="auto">
          <a:xfrm>
            <a:off x="7715240" y="0"/>
            <a:ext cx="1428760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896544"/>
          </a:xfrm>
        </p:spPr>
        <p:txBody>
          <a:bodyPr>
            <a:noAutofit/>
          </a:bodyPr>
          <a:lstStyle/>
          <a:p>
            <a:r>
              <a:rPr lang="sk-SK" sz="4000" dirty="0" smtClean="0"/>
              <a:t>hranice štátov Európy sa menili – niektoré sa zjednocovali (Taliansko, Nemecko), iné sa rozpadali              </a:t>
            </a:r>
            <a:r>
              <a:rPr lang="sk-SK" sz="4400" dirty="0" smtClean="0"/>
              <a:t>(</a:t>
            </a:r>
            <a:r>
              <a:rPr lang="sk-SK" sz="4400" dirty="0" err="1" smtClean="0"/>
              <a:t>Rakúsko-Uhorsko</a:t>
            </a:r>
            <a:r>
              <a:rPr lang="sk-SK" sz="4400" dirty="0" smtClean="0"/>
              <a:t>, Sovietsky zväz, Československo, Juhoslávia)...</a:t>
            </a:r>
            <a:endParaRPr lang="sk-SK" sz="4000" dirty="0" smtClean="0"/>
          </a:p>
          <a:p>
            <a:r>
              <a:rPr lang="sk-SK" sz="4000" dirty="0" smtClean="0"/>
              <a:t>zaradenie štátov k oblastiam sa tiež menilo a ani dnes nie je jednotné</a:t>
            </a:r>
            <a:endParaRPr lang="cs-CZ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0"/>
            <a:ext cx="8215338" cy="69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628800"/>
            <a:ext cx="4710814" cy="4952593"/>
          </a:xfrm>
        </p:spPr>
        <p:txBody>
          <a:bodyPr>
            <a:normAutofit/>
          </a:bodyPr>
          <a:lstStyle/>
          <a:p>
            <a:r>
              <a:rPr lang="sk-SK" sz="4400" b="1" dirty="0" smtClean="0"/>
              <a:t>stredná</a:t>
            </a:r>
          </a:p>
          <a:p>
            <a:r>
              <a:rPr lang="sk-SK" sz="4400" b="1" dirty="0" smtClean="0"/>
              <a:t>západná</a:t>
            </a:r>
          </a:p>
          <a:p>
            <a:r>
              <a:rPr lang="sk-SK" sz="4400" b="1" dirty="0" smtClean="0"/>
              <a:t>severná</a:t>
            </a:r>
          </a:p>
          <a:p>
            <a:r>
              <a:rPr lang="sk-SK" sz="4400" b="1" dirty="0" smtClean="0"/>
              <a:t>južná</a:t>
            </a:r>
          </a:p>
          <a:p>
            <a:r>
              <a:rPr lang="sk-SK" sz="4400" b="1" dirty="0" smtClean="0"/>
              <a:t>juhovýchodná</a:t>
            </a:r>
          </a:p>
          <a:p>
            <a:r>
              <a:rPr lang="sk-SK" sz="4400" b="1" dirty="0" smtClean="0"/>
              <a:t>východná</a:t>
            </a:r>
            <a:endParaRPr lang="sk-SK" sz="3600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4333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</a:rPr>
              <a:t>Oblasti Európy: 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272" t="11649" r="14459" b="10810"/>
          <a:stretch>
            <a:fillRect/>
          </a:stretch>
        </p:blipFill>
        <p:spPr bwMode="auto">
          <a:xfrm>
            <a:off x="467544" y="0"/>
            <a:ext cx="8100392" cy="69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dirty="0" smtClean="0"/>
              <a:t>Zaraďte jednotlivé štáty Európy do oblastí: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3" t="15665" r="21476" b="10828"/>
          <a:stretch>
            <a:fillRect/>
          </a:stretch>
        </p:blipFill>
        <p:spPr bwMode="auto">
          <a:xfrm>
            <a:off x="179512" y="980728"/>
            <a:ext cx="6192688" cy="5743698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272" t="11649" r="14459" b="10810"/>
          <a:stretch>
            <a:fillRect/>
          </a:stretch>
        </p:blipFill>
        <p:spPr bwMode="auto">
          <a:xfrm>
            <a:off x="5652120" y="2780928"/>
            <a:ext cx="3491880" cy="297456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052736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C00000"/>
                </a:solidFill>
              </a:rPr>
              <a:t>POZNÁTE </a:t>
            </a:r>
          </a:p>
          <a:p>
            <a:pPr algn="ctr"/>
            <a:r>
              <a:rPr lang="sk-SK" sz="6000" b="1" dirty="0" smtClean="0">
                <a:solidFill>
                  <a:srgbClr val="C00000"/>
                </a:solidFill>
              </a:rPr>
              <a:t>HISTORICKÉ DOMINANTY</a:t>
            </a:r>
          </a:p>
          <a:p>
            <a:pPr algn="ctr"/>
            <a:r>
              <a:rPr lang="sk-SK" sz="6000" b="1" dirty="0" smtClean="0">
                <a:solidFill>
                  <a:srgbClr val="C00000"/>
                </a:solidFill>
              </a:rPr>
              <a:t>EURÓPY?</a:t>
            </a:r>
            <a:endParaRPr lang="sk-SK" sz="6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515719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Pomenujte ich, určte v ktorom meste a štáte sa nachádzajú, zaraďte štát do oblasti.</a:t>
            </a:r>
            <a:endParaRPr lang="cs-CZ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00" cy="68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15"/>
          <a:stretch>
            <a:fillRect/>
          </a:stretch>
        </p:blipFill>
        <p:spPr bwMode="auto">
          <a:xfrm>
            <a:off x="0" y="-90477"/>
            <a:ext cx="9235042" cy="69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80</Words>
  <Application>Microsoft Office PowerPoint</Application>
  <PresentationFormat>Prezentácia na obrazovke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ZS Bosany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pecarovad</dc:creator>
  <cp:lastModifiedBy>ZS_Lehnice_2</cp:lastModifiedBy>
  <cp:revision>46</cp:revision>
  <dcterms:created xsi:type="dcterms:W3CDTF">2011-10-03T12:06:18Z</dcterms:created>
  <dcterms:modified xsi:type="dcterms:W3CDTF">2021-01-22T10:15:34Z</dcterms:modified>
</cp:coreProperties>
</file>