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1"/>
  </p:notesMasterIdLst>
  <p:handoutMasterIdLst>
    <p:handoutMasterId r:id="rId32"/>
  </p:handoutMasterIdLst>
  <p:sldIdLst>
    <p:sldId id="257" r:id="rId5"/>
    <p:sldId id="262" r:id="rId6"/>
    <p:sldId id="263" r:id="rId7"/>
    <p:sldId id="264" r:id="rId8"/>
    <p:sldId id="267" r:id="rId9"/>
    <p:sldId id="266" r:id="rId10"/>
    <p:sldId id="265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2" r:id="rId20"/>
    <p:sldId id="281" r:id="rId21"/>
    <p:sldId id="280" r:id="rId22"/>
    <p:sldId id="277" r:id="rId23"/>
    <p:sldId id="278" r:id="rId24"/>
    <p:sldId id="286" r:id="rId25"/>
    <p:sldId id="284" r:id="rId26"/>
    <p:sldId id="282" r:id="rId27"/>
    <p:sldId id="279" r:id="rId28"/>
    <p:sldId id="283" r:id="rId29"/>
    <p:sldId id="285" r:id="rId30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ávid Lorenc" initials="DL" lastIdx="1" clrIdx="0">
    <p:extLst>
      <p:ext uri="{19B8F6BF-5375-455C-9EA6-DF929625EA0E}">
        <p15:presenceInfo xmlns:p15="http://schemas.microsoft.com/office/powerpoint/2012/main" userId="S::davidlorenc@zspr.sk::69a0e69c-c99b-4ac7-86a6-08807dd9fb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E000"/>
    <a:srgbClr val="DB052C"/>
    <a:srgbClr val="F2F2F2"/>
    <a:srgbClr val="F68C80"/>
    <a:srgbClr val="FFC000"/>
    <a:srgbClr val="969696"/>
    <a:srgbClr val="E0131E"/>
    <a:srgbClr val="344529"/>
    <a:srgbClr val="2B3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 varScale="1">
        <p:scale>
          <a:sx n="45" d="100"/>
          <a:sy n="45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43E978-523C-4533-8BC1-3E15517B0CAD}" type="datetime1">
              <a:rPr lang="cs-CZ" smtClean="0"/>
              <a:t>20.03.2021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C72AE4-F412-4D0F-98D9-8DF7EF13BAD4}" type="datetime1">
              <a:rPr lang="cs-CZ" smtClean="0"/>
              <a:t>20.03.2021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Obdélní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Obdélní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962437A-69DF-4FC4-82E7-095787E88CA2}" type="datetime1">
              <a:rPr lang="cs-CZ" smtClean="0"/>
              <a:t>20.03.2021</a:t>
            </a:fld>
            <a:endParaRPr lang="en-US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C5B914-8B12-4555-B381-C9C72B2408B7}" type="datetime1">
              <a:rPr lang="cs-CZ" smtClean="0"/>
              <a:t>20.03.2021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8ACA46-9028-4D5D-8730-99171FAE3F06}" type="datetime1">
              <a:rPr lang="cs-CZ" smtClean="0"/>
              <a:t>20.03.2021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929-901E-466E-BE68-07E756E2CD9A}" type="datetime1">
              <a:rPr lang="cs-CZ" smtClean="0"/>
              <a:t>20.03.2021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Obdélní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Obdélní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Obdélní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8CF5898F-43A4-4623-95FA-D301F8EA43EB}" type="datetime1">
              <a:rPr lang="cs-CZ" smtClean="0"/>
              <a:t>20.03.2021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C62D49-C56C-41BE-AB9D-F32C0FDB497F}" type="datetime1">
              <a:rPr lang="cs-CZ" smtClean="0"/>
              <a:t>20.03.2021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1B7C9-1526-4531-B1BE-04E9A37FA2CE}" type="datetime1">
              <a:rPr lang="cs-CZ" smtClean="0"/>
              <a:t>20.03.2021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E9C2DB-08C5-4A26-B491-AB99DD10A99E}" type="datetime1">
              <a:rPr lang="cs-CZ" smtClean="0"/>
              <a:t>20.03.2021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FBE077-9F05-484F-8622-4E9E9067A7C5}" type="datetime1">
              <a:rPr lang="cs-CZ" smtClean="0"/>
              <a:t>20.03.2021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6AB81B4-CE35-4C47-882C-8A3F92B5FFD6}" type="datetime1">
              <a:rPr lang="cs-CZ" smtClean="0"/>
              <a:t>20.03.2021</a:t>
            </a:fld>
            <a:endParaRPr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6F24F85-89C9-4554-BB3D-C9F75BD57326}" type="datetime1">
              <a:rPr lang="cs-CZ" smtClean="0"/>
              <a:t>20.03.2021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6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bdélní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Obdélní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 dirty="0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39C23-9424-4615-9F2F-4DF01B7F951B}" type="datetime1">
              <a:rPr lang="cs-CZ" smtClean="0"/>
              <a:t>20.03.2021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jpg"/><Relationship Id="rId4" Type="http://schemas.openxmlformats.org/officeDocument/2006/relationships/image" Target="../media/image26.jp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CA07AF9-3AEB-49CC-8131-A64B3EE87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2" name="Obdélník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c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Nemecko</a:t>
            </a:r>
            <a:endParaRPr lang="c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AE817-9E47-4834-A9BD-440DD464A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EB2CBCB-61BE-4DF3-952D-CC5AED3E4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r="3199"/>
          <a:stretch/>
        </p:blipFill>
        <p:spPr>
          <a:xfrm>
            <a:off x="0" y="0"/>
            <a:ext cx="12192000" cy="6858001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4D6F55-ABB0-452A-931F-324A14D5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20.03.2021</a:t>
            </a:fld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9038CB-7DA1-4EEF-8C2F-17E40D0D37B7}"/>
              </a:ext>
            </a:extLst>
          </p:cNvPr>
          <p:cNvSpPr txBox="1"/>
          <p:nvPr/>
        </p:nvSpPr>
        <p:spPr>
          <a:xfrm>
            <a:off x="8378457" y="273262"/>
            <a:ext cx="381354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800" b="1" dirty="0"/>
              <a:t>Vulkanické </a:t>
            </a:r>
            <a:r>
              <a:rPr lang="sk-SK" sz="2800" b="1" dirty="0" err="1"/>
              <a:t>maare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121629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25244-4F17-4C6B-BBE0-F0C2E463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C00000"/>
                </a:solidFill>
              </a:rPr>
              <a:t>Poľnohospodárstvo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63583A-D6EB-4886-81BA-4FE0416BA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½ územia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obilie, krmoviny, zemiaky, olejniny, zelenina – 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kapusta, chmeľ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187E472-9310-4F94-92A9-6F4528028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5" y="3289452"/>
            <a:ext cx="3471081" cy="31827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E678FD-BBDD-49D6-9908-969CEC196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92" y="3289452"/>
            <a:ext cx="3568548" cy="35685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7B23E9C-DE7E-4B58-98EA-7E694F87E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17" y="3289452"/>
            <a:ext cx="4043548" cy="318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7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24D9D-EBF8-4F36-A2D8-D81373AA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475E16C-837F-48DC-B1D1-AB75CBB49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6"/>
          <a:stretch/>
        </p:blipFill>
        <p:spPr>
          <a:xfrm>
            <a:off x="0" y="2656788"/>
            <a:ext cx="6939550" cy="4201212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DA5338-0399-4FD0-A69A-B948BEAA3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41" y="0"/>
            <a:ext cx="5146059" cy="68614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8898F2C-DC97-498D-A577-DD093FE796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"/>
          <a:stretch/>
        </p:blipFill>
        <p:spPr>
          <a:xfrm>
            <a:off x="1" y="0"/>
            <a:ext cx="6939550" cy="255213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B7A8D1D-7157-4FF0-9785-2FC20F95EC56}"/>
              </a:ext>
            </a:extLst>
          </p:cNvPr>
          <p:cNvSpPr txBox="1"/>
          <p:nvPr/>
        </p:nvSpPr>
        <p:spPr>
          <a:xfrm>
            <a:off x="7045942" y="0"/>
            <a:ext cx="514605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Októberfest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najväčšia ľudová oslava na svete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pivo podávané v 1l pohároch</a:t>
            </a:r>
          </a:p>
        </p:txBody>
      </p:sp>
    </p:spTree>
    <p:extLst>
      <p:ext uri="{BB962C8B-B14F-4D97-AF65-F5344CB8AC3E}">
        <p14:creationId xmlns:p14="http://schemas.microsoft.com/office/powerpoint/2010/main" val="197344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D637E-09B3-412A-AEF7-94F1598FB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Poľnohospodárstvo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B807B9-2C21-4C16-8E00-39DBF1742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chov hovädzieho dobytku (najmä S), ošípaných (najviac v Európe) a oviec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C5DC1E-DED9-45C5-BB53-B5C63E057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92" y="2699718"/>
            <a:ext cx="3493095" cy="33419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9866B3-4000-4156-90DE-A49BD4552BCA}"/>
              </a:ext>
            </a:extLst>
          </p:cNvPr>
          <p:cNvSpPr txBox="1"/>
          <p:nvPr/>
        </p:nvSpPr>
        <p:spPr>
          <a:xfrm>
            <a:off x="8162092" y="6041670"/>
            <a:ext cx="349309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Hustota fariem s ošípanými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042653E-2B8A-43FE-A85B-8C5F0CD91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3" y="2863386"/>
            <a:ext cx="7228763" cy="30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443A6E-7712-4776-A00B-82DC4E66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B3DCDC-4BF1-4F76-8AF0-F93566670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274490" cy="3849624"/>
          </a:xfrm>
        </p:spPr>
        <p:txBody>
          <a:bodyPr>
            <a:normAutofit/>
          </a:bodyPr>
          <a:lstStyle/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 vyspelosti Nemecka, rozvinuté všetky odvetvia, najlepšia ekonomika v EU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592053-0971-475A-BCA6-4241DEC1E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6" y="2689984"/>
            <a:ext cx="4655024" cy="37001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414C6B5-CE46-457F-8A88-3E32FDF1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60" y="2689984"/>
            <a:ext cx="4000000" cy="26095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1051E4-CAAA-4AA1-82B8-CC56471D4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10" y="2689984"/>
            <a:ext cx="1059975" cy="1984973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89E94886-87B2-4E8A-B62D-0B9655C7E4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04996" y="4863069"/>
            <a:ext cx="2175681" cy="3459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CFF5791-808D-4112-BD7D-0D69FA7221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7237"/>
          <a:stretch/>
        </p:blipFill>
        <p:spPr>
          <a:xfrm>
            <a:off x="5705101" y="681155"/>
            <a:ext cx="3359215" cy="114942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A641F49-E017-45C6-B0FC-078091550DA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10" y="847873"/>
            <a:ext cx="1739780" cy="98270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2E9C2DD-359C-4915-A403-6CEFDBFA7C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94" y="5420227"/>
            <a:ext cx="2632346" cy="93228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E63FA4B-1FBF-42A9-9AB1-3A894DA96D9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25" y="5346875"/>
            <a:ext cx="3239589" cy="1078992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25890C43-F8FF-4743-BE5D-3414D15A516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96" y="614890"/>
            <a:ext cx="2044568" cy="13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00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823C9-100C-4EB9-A6C5-1C23C03D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E4C602A-6C40-41E0-A7DD-28B18C4C1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951CDB-E7CD-46D9-88E0-AE6C7600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20.03.2021</a:t>
            </a:fld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F69B698-8F2F-42F1-938A-DC369AE71205}"/>
              </a:ext>
            </a:extLst>
          </p:cNvPr>
          <p:cNvSpPr txBox="1"/>
          <p:nvPr/>
        </p:nvSpPr>
        <p:spPr>
          <a:xfrm>
            <a:off x="7527851" y="-1"/>
            <a:ext cx="466414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mesto </a:t>
            </a:r>
            <a:r>
              <a:rPr lang="sk-SK" sz="2400" b="1" dirty="0" err="1"/>
              <a:t>Wolfsburg</a:t>
            </a:r>
            <a:r>
              <a:rPr lang="sk-SK" sz="2400" b="1" dirty="0"/>
              <a:t> - Volkswagen</a:t>
            </a:r>
          </a:p>
        </p:txBody>
      </p:sp>
    </p:spTree>
    <p:extLst>
      <p:ext uri="{BB962C8B-B14F-4D97-AF65-F5344CB8AC3E}">
        <p14:creationId xmlns:p14="http://schemas.microsoft.com/office/powerpoint/2010/main" val="172376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FBE4436-7842-477D-AAE1-7DC9AD217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698" y="2780449"/>
            <a:ext cx="2053868" cy="1643095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43483BA-7868-42FA-9035-1EEC975CD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84" y="484654"/>
            <a:ext cx="4610951" cy="239414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36AF2A2-4A7D-4F6B-BF20-840527E65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5" y="3036741"/>
            <a:ext cx="1635740" cy="10741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C4A53B9-C1B6-42F0-89AD-7AD428817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46" y="4268817"/>
            <a:ext cx="3164289" cy="210952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ECBDBE-772D-4506-AB89-84A9111A5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7" b="89867" l="4833" r="92167">
                        <a14:foregroundMark x1="89667" y1="58133" x2="90000" y2="87733"/>
                        <a14:foregroundMark x1="90000" y1="87733" x2="88333" y2="59733"/>
                        <a14:foregroundMark x1="88333" y1="59733" x2="88667" y2="59733"/>
                        <a14:foregroundMark x1="92167" y1="60533" x2="92167" y2="62933"/>
                        <a14:foregroundMark x1="10833" y1="22667" x2="4833" y2="49600"/>
                        <a14:foregroundMark x1="4833" y1="49600" x2="12333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950">
            <a:off x="4839403" y="3326910"/>
            <a:ext cx="3471564" cy="2169728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D49882E-5BAF-455F-8814-C9EF087EAFAE}"/>
              </a:ext>
            </a:extLst>
          </p:cNvPr>
          <p:cNvSpPr txBox="1"/>
          <p:nvPr/>
        </p:nvSpPr>
        <p:spPr>
          <a:xfrm>
            <a:off x="9260289" y="6001059"/>
            <a:ext cx="246114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 err="1"/>
              <a:t>Jesse</a:t>
            </a:r>
            <a:r>
              <a:rPr lang="sk-SK" dirty="0"/>
              <a:t> </a:t>
            </a:r>
            <a:r>
              <a:rPr lang="sk-SK" dirty="0" err="1"/>
              <a:t>Owens</a:t>
            </a:r>
            <a:r>
              <a:rPr lang="sk-SK" dirty="0"/>
              <a:t> - 1936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ED023A4-61BA-4868-9336-E0F210211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7" y="487609"/>
            <a:ext cx="4389120" cy="329184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364D201-FDD8-4C98-AE02-E6BDFC62937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1" y="3935935"/>
            <a:ext cx="4327922" cy="2434456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D9AA93E0-EDD9-4849-A99A-E611F2FB4A71}"/>
              </a:ext>
            </a:extLst>
          </p:cNvPr>
          <p:cNvSpPr txBox="1"/>
          <p:nvPr/>
        </p:nvSpPr>
        <p:spPr>
          <a:xfrm>
            <a:off x="3811987" y="3926211"/>
            <a:ext cx="10257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trabant</a:t>
            </a:r>
          </a:p>
        </p:txBody>
      </p:sp>
    </p:spTree>
    <p:extLst>
      <p:ext uri="{BB962C8B-B14F-4D97-AF65-F5344CB8AC3E}">
        <p14:creationId xmlns:p14="http://schemas.microsoft.com/office/powerpoint/2010/main" val="416629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B4CD0-3877-4E16-A0AF-DD4F9D95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1" y="438978"/>
            <a:ext cx="10058400" cy="1371600"/>
          </a:xfrm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344990-7F1F-4B6A-B9B9-2C9152272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21" y="1596954"/>
            <a:ext cx="10058400" cy="3849624"/>
          </a:xfrm>
        </p:spPr>
        <p:txBody>
          <a:bodyPr>
            <a:normAutofit/>
          </a:bodyPr>
          <a:lstStyle/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jazyk: nemčina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početná turecká menšina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najväčší prírastok migrantov v EÚ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rímskokatolíci, 1/3 protestanti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263180-971B-41CF-B148-7896693EC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56" y="3602671"/>
            <a:ext cx="2820539" cy="3128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74FF4C-4462-445E-98B9-899906A5D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3521766"/>
            <a:ext cx="4647523" cy="29622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5C7A41E-2D87-41C7-8CF6-14F95E5AF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18" y="92766"/>
            <a:ext cx="3336545" cy="35515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C9B1EF-3972-476A-AFE7-F60030640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7"/>
          <a:stretch/>
        </p:blipFill>
        <p:spPr>
          <a:xfrm>
            <a:off x="5691807" y="48018"/>
            <a:ext cx="3083411" cy="351496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5F6FF7D-67D6-4453-8B30-68C3D9B06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2" b="9354"/>
          <a:stretch/>
        </p:blipFill>
        <p:spPr>
          <a:xfrm>
            <a:off x="7261207" y="3520012"/>
            <a:ext cx="2173982" cy="321098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5BD38C3-F64A-47F6-AB54-876079FCA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7" b="5635"/>
          <a:stretch/>
        </p:blipFill>
        <p:spPr>
          <a:xfrm>
            <a:off x="4930793" y="3520012"/>
            <a:ext cx="2407909" cy="31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021B6-4CEF-40B9-A8B8-895972E2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dirty="0"/>
              <a:t>Uhádni názvy </a:t>
            </a:r>
            <a:r>
              <a:rPr lang="sk-SK" sz="3200" b="1" dirty="0" smtClean="0"/>
              <a:t>nemeckých </a:t>
            </a:r>
            <a:r>
              <a:rPr lang="sk-SK" sz="3200" b="1" dirty="0"/>
              <a:t>miest podľa obrázkov.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4D72BE-A422-42B9-A6C8-99DBAE28E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29509"/>
            <a:ext cx="2577548" cy="25775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B4951B1-2089-47D3-B405-261EC4FABE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89" y="2526887"/>
            <a:ext cx="1553421" cy="24352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F67FF1-E64A-4EBC-A665-01F84360C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15" y="2529509"/>
            <a:ext cx="2023176" cy="235881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975A0B-E0E2-4A55-8318-99201EB83CB4}"/>
              </a:ext>
            </a:extLst>
          </p:cNvPr>
          <p:cNvSpPr txBox="1"/>
          <p:nvPr/>
        </p:nvSpPr>
        <p:spPr>
          <a:xfrm>
            <a:off x="1066800" y="5035895"/>
            <a:ext cx="981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1.                                                       2.                                              3.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F435A66-34DC-477C-93DA-D8BA38A0118F}"/>
              </a:ext>
            </a:extLst>
          </p:cNvPr>
          <p:cNvSpPr txBox="1"/>
          <p:nvPr/>
        </p:nvSpPr>
        <p:spPr>
          <a:xfrm>
            <a:off x="1314881" y="5035895"/>
            <a:ext cx="10429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Hamburg                                          Mníchov                                  </a:t>
            </a:r>
            <a:r>
              <a:rPr lang="sk-S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Dresden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(Drážďany)</a:t>
            </a:r>
          </a:p>
        </p:txBody>
      </p:sp>
    </p:spTree>
    <p:extLst>
      <p:ext uri="{BB962C8B-B14F-4D97-AF65-F5344CB8AC3E}">
        <p14:creationId xmlns:p14="http://schemas.microsoft.com/office/powerpoint/2010/main" val="410102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D004B2-AF4F-4FCD-837C-7E528ED3B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EDF009-9052-4998-AF81-B704A9663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Berlín, Mníchov, Hamburg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hl. priemyselná oblasť Nemecka je </a:t>
            </a: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Porúrie 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Dolné Porýnie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mestá ako </a:t>
            </a:r>
            <a:r>
              <a:rPr lang="sk-S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Düsseldorf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Dortmund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Essen, </a:t>
            </a:r>
            <a:r>
              <a:rPr lang="sk-S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Duisburg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vytvárajú spolu </a:t>
            </a: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konurbáciu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ďalšie mestá: Frankfurt nad Mohanom, Kolín nad Rýnom, </a:t>
            </a:r>
            <a:r>
              <a:rPr lang="sk-S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Stuttgart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Hannover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mestá dobre prepojené vlakmi ICE, diaľnicami</a:t>
            </a:r>
          </a:p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medzi riekami vybudované prieplavy</a:t>
            </a:r>
          </a:p>
        </p:txBody>
      </p:sp>
    </p:spTree>
    <p:extLst>
      <p:ext uri="{BB962C8B-B14F-4D97-AF65-F5344CB8AC3E}">
        <p14:creationId xmlns:p14="http://schemas.microsoft.com/office/powerpoint/2010/main" val="253370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516C236-C5BF-4C6E-AD97-7564B2E2D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6326088-FAAB-41DF-95DD-EC421F8CCB6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>
              <a:alpha val="74902"/>
            </a:srgbClr>
          </a:solidFill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Základné údaje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8827F-9150-4BC4-B5A5-EC241836FE0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2F2F2">
              <a:alpha val="85098"/>
            </a:srgbClr>
          </a:solidFill>
        </p:spPr>
        <p:txBody>
          <a:bodyPr>
            <a:norm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357 386 km² (7x SR)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 miliónov obyvateľov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zakladajúci člen EÚ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mena: € (kedysi marka)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hl. mesto: Berlín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1A41973-A4CE-483D-88EB-4B2E3B557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08" y="2108381"/>
            <a:ext cx="3756991" cy="38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33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630C8-B813-42A1-8626-D741A39A5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Spoznávaš názvy futbalových klubov?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FF89394-9F12-4D89-99FE-D6FBA5898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3" y="2404067"/>
            <a:ext cx="2049865" cy="204986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A08BB06-2DA9-4B49-9F7D-495A64266B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2" y="2380183"/>
            <a:ext cx="2049865" cy="20498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1F813C2-BC91-4434-B708-EB99211AF5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94" y="2125068"/>
            <a:ext cx="2560093" cy="256009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905530-1CC5-4414-BBFD-3D44C23C3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44" y="2380183"/>
            <a:ext cx="2049865" cy="204986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99ABD7E-7A2D-45EA-B76F-A35AEF013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94" y="2439737"/>
            <a:ext cx="2638864" cy="201419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E485470-2E78-4168-90BD-2EB85E1D521B}"/>
              </a:ext>
            </a:extLst>
          </p:cNvPr>
          <p:cNvSpPr txBox="1"/>
          <p:nvPr/>
        </p:nvSpPr>
        <p:spPr>
          <a:xfrm>
            <a:off x="557283" y="4661843"/>
            <a:ext cx="185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Bayern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München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7B107D2-AFE1-4571-A2C0-E29EF6E765D7}"/>
              </a:ext>
            </a:extLst>
          </p:cNvPr>
          <p:cNvSpPr txBox="1"/>
          <p:nvPr/>
        </p:nvSpPr>
        <p:spPr>
          <a:xfrm>
            <a:off x="4465654" y="4661844"/>
            <a:ext cx="283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Borussia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Münchengladbach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E7C73F6-CB00-4BE6-A2C4-3E6307285173}"/>
              </a:ext>
            </a:extLst>
          </p:cNvPr>
          <p:cNvSpPr txBox="1"/>
          <p:nvPr/>
        </p:nvSpPr>
        <p:spPr>
          <a:xfrm>
            <a:off x="3068683" y="4938842"/>
            <a:ext cx="1497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Dortmund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AD5F788-02FF-474F-AA05-A203F832A6E5}"/>
              </a:ext>
            </a:extLst>
          </p:cNvPr>
          <p:cNvSpPr txBox="1"/>
          <p:nvPr/>
        </p:nvSpPr>
        <p:spPr>
          <a:xfrm>
            <a:off x="7304393" y="4938842"/>
            <a:ext cx="1396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Schalke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04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3181E2E-0995-41A5-BAEC-DED2C21FFC5A}"/>
              </a:ext>
            </a:extLst>
          </p:cNvPr>
          <p:cNvSpPr txBox="1"/>
          <p:nvPr/>
        </p:nvSpPr>
        <p:spPr>
          <a:xfrm>
            <a:off x="9354393" y="4661843"/>
            <a:ext cx="2049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Leverkusen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2C5FEBC-6A81-4CCD-8AFD-AFE0BCC90BEE}"/>
              </a:ext>
            </a:extLst>
          </p:cNvPr>
          <p:cNvSpPr/>
          <p:nvPr/>
        </p:nvSpPr>
        <p:spPr>
          <a:xfrm>
            <a:off x="765810" y="3577590"/>
            <a:ext cx="1630680" cy="716280"/>
          </a:xfrm>
          <a:custGeom>
            <a:avLst/>
            <a:gdLst>
              <a:gd name="connsiteX0" fmla="*/ 0 w 1630680"/>
              <a:gd name="connsiteY0" fmla="*/ 106680 h 716280"/>
              <a:gd name="connsiteX1" fmla="*/ 0 w 1630680"/>
              <a:gd name="connsiteY1" fmla="*/ 106680 h 716280"/>
              <a:gd name="connsiteX2" fmla="*/ 30480 w 1630680"/>
              <a:gd name="connsiteY2" fmla="*/ 91440 h 716280"/>
              <a:gd name="connsiteX3" fmla="*/ 41910 w 1630680"/>
              <a:gd name="connsiteY3" fmla="*/ 87630 h 716280"/>
              <a:gd name="connsiteX4" fmla="*/ 49530 w 1630680"/>
              <a:gd name="connsiteY4" fmla="*/ 76200 h 716280"/>
              <a:gd name="connsiteX5" fmla="*/ 72390 w 1630680"/>
              <a:gd name="connsiteY5" fmla="*/ 68580 h 716280"/>
              <a:gd name="connsiteX6" fmla="*/ 106680 w 1630680"/>
              <a:gd name="connsiteY6" fmla="*/ 57150 h 716280"/>
              <a:gd name="connsiteX7" fmla="*/ 118110 w 1630680"/>
              <a:gd name="connsiteY7" fmla="*/ 53340 h 716280"/>
              <a:gd name="connsiteX8" fmla="*/ 148590 w 1630680"/>
              <a:gd name="connsiteY8" fmla="*/ 34290 h 716280"/>
              <a:gd name="connsiteX9" fmla="*/ 160020 w 1630680"/>
              <a:gd name="connsiteY9" fmla="*/ 26670 h 716280"/>
              <a:gd name="connsiteX10" fmla="*/ 182880 w 1630680"/>
              <a:gd name="connsiteY10" fmla="*/ 19050 h 716280"/>
              <a:gd name="connsiteX11" fmla="*/ 194310 w 1630680"/>
              <a:gd name="connsiteY11" fmla="*/ 11430 h 716280"/>
              <a:gd name="connsiteX12" fmla="*/ 217170 w 1630680"/>
              <a:gd name="connsiteY12" fmla="*/ 3810 h 716280"/>
              <a:gd name="connsiteX13" fmla="*/ 228600 w 1630680"/>
              <a:gd name="connsiteY13" fmla="*/ 0 h 716280"/>
              <a:gd name="connsiteX14" fmla="*/ 240030 w 1630680"/>
              <a:gd name="connsiteY14" fmla="*/ 7620 h 716280"/>
              <a:gd name="connsiteX15" fmla="*/ 243840 w 1630680"/>
              <a:gd name="connsiteY15" fmla="*/ 26670 h 716280"/>
              <a:gd name="connsiteX16" fmla="*/ 247650 w 1630680"/>
              <a:gd name="connsiteY16" fmla="*/ 38100 h 716280"/>
              <a:gd name="connsiteX17" fmla="*/ 251460 w 1630680"/>
              <a:gd name="connsiteY17" fmla="*/ 53340 h 716280"/>
              <a:gd name="connsiteX18" fmla="*/ 262890 w 1630680"/>
              <a:gd name="connsiteY18" fmla="*/ 76200 h 716280"/>
              <a:gd name="connsiteX19" fmla="*/ 270510 w 1630680"/>
              <a:gd name="connsiteY19" fmla="*/ 99060 h 716280"/>
              <a:gd name="connsiteX20" fmla="*/ 278130 w 1630680"/>
              <a:gd name="connsiteY20" fmla="*/ 121920 h 716280"/>
              <a:gd name="connsiteX21" fmla="*/ 281940 w 1630680"/>
              <a:gd name="connsiteY21" fmla="*/ 133350 h 716280"/>
              <a:gd name="connsiteX22" fmla="*/ 293370 w 1630680"/>
              <a:gd name="connsiteY22" fmla="*/ 140970 h 716280"/>
              <a:gd name="connsiteX23" fmla="*/ 304800 w 1630680"/>
              <a:gd name="connsiteY23" fmla="*/ 163830 h 716280"/>
              <a:gd name="connsiteX24" fmla="*/ 316230 w 1630680"/>
              <a:gd name="connsiteY24" fmla="*/ 186690 h 716280"/>
              <a:gd name="connsiteX25" fmla="*/ 327660 w 1630680"/>
              <a:gd name="connsiteY25" fmla="*/ 194310 h 716280"/>
              <a:gd name="connsiteX26" fmla="*/ 354330 w 1630680"/>
              <a:gd name="connsiteY26" fmla="*/ 224790 h 716280"/>
              <a:gd name="connsiteX27" fmla="*/ 361950 w 1630680"/>
              <a:gd name="connsiteY27" fmla="*/ 236220 h 716280"/>
              <a:gd name="connsiteX28" fmla="*/ 384810 w 1630680"/>
              <a:gd name="connsiteY28" fmla="*/ 243840 h 716280"/>
              <a:gd name="connsiteX29" fmla="*/ 400050 w 1630680"/>
              <a:gd name="connsiteY29" fmla="*/ 262890 h 716280"/>
              <a:gd name="connsiteX30" fmla="*/ 415290 w 1630680"/>
              <a:gd name="connsiteY30" fmla="*/ 285750 h 716280"/>
              <a:gd name="connsiteX31" fmla="*/ 426720 w 1630680"/>
              <a:gd name="connsiteY31" fmla="*/ 293370 h 716280"/>
              <a:gd name="connsiteX32" fmla="*/ 449580 w 1630680"/>
              <a:gd name="connsiteY32" fmla="*/ 304800 h 716280"/>
              <a:gd name="connsiteX33" fmla="*/ 480060 w 1630680"/>
              <a:gd name="connsiteY33" fmla="*/ 320040 h 716280"/>
              <a:gd name="connsiteX34" fmla="*/ 495300 w 1630680"/>
              <a:gd name="connsiteY34" fmla="*/ 342900 h 716280"/>
              <a:gd name="connsiteX35" fmla="*/ 499110 w 1630680"/>
              <a:gd name="connsiteY35" fmla="*/ 346710 h 716280"/>
              <a:gd name="connsiteX36" fmla="*/ 762000 w 1630680"/>
              <a:gd name="connsiteY36" fmla="*/ 457200 h 716280"/>
              <a:gd name="connsiteX37" fmla="*/ 1120140 w 1630680"/>
              <a:gd name="connsiteY37" fmla="*/ 361950 h 716280"/>
              <a:gd name="connsiteX38" fmla="*/ 1303020 w 1630680"/>
              <a:gd name="connsiteY38" fmla="*/ 198120 h 716280"/>
              <a:gd name="connsiteX39" fmla="*/ 1390650 w 1630680"/>
              <a:gd name="connsiteY39" fmla="*/ 0 h 716280"/>
              <a:gd name="connsiteX40" fmla="*/ 1630680 w 1630680"/>
              <a:gd name="connsiteY40" fmla="*/ 102870 h 716280"/>
              <a:gd name="connsiteX41" fmla="*/ 1516380 w 1630680"/>
              <a:gd name="connsiteY41" fmla="*/ 354330 h 716280"/>
              <a:gd name="connsiteX42" fmla="*/ 1379220 w 1630680"/>
              <a:gd name="connsiteY42" fmla="*/ 499110 h 716280"/>
              <a:gd name="connsiteX43" fmla="*/ 1192530 w 1630680"/>
              <a:gd name="connsiteY43" fmla="*/ 621030 h 716280"/>
              <a:gd name="connsiteX44" fmla="*/ 1043940 w 1630680"/>
              <a:gd name="connsiteY44" fmla="*/ 678180 h 716280"/>
              <a:gd name="connsiteX45" fmla="*/ 845820 w 1630680"/>
              <a:gd name="connsiteY45" fmla="*/ 716280 h 716280"/>
              <a:gd name="connsiteX46" fmla="*/ 662940 w 1630680"/>
              <a:gd name="connsiteY46" fmla="*/ 701040 h 716280"/>
              <a:gd name="connsiteX47" fmla="*/ 457200 w 1630680"/>
              <a:gd name="connsiteY47" fmla="*/ 640080 h 716280"/>
              <a:gd name="connsiteX48" fmla="*/ 228600 w 1630680"/>
              <a:gd name="connsiteY48" fmla="*/ 487680 h 716280"/>
              <a:gd name="connsiteX49" fmla="*/ 91440 w 1630680"/>
              <a:gd name="connsiteY49" fmla="*/ 323850 h 716280"/>
              <a:gd name="connsiteX50" fmla="*/ 0 w 1630680"/>
              <a:gd name="connsiteY50" fmla="*/ 1066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30680" h="716280">
                <a:moveTo>
                  <a:pt x="0" y="106680"/>
                </a:moveTo>
                <a:lnTo>
                  <a:pt x="0" y="106680"/>
                </a:lnTo>
                <a:cubicBezTo>
                  <a:pt x="10160" y="101600"/>
                  <a:pt x="20139" y="96140"/>
                  <a:pt x="30480" y="91440"/>
                </a:cubicBezTo>
                <a:cubicBezTo>
                  <a:pt x="34136" y="89778"/>
                  <a:pt x="38774" y="90139"/>
                  <a:pt x="41910" y="87630"/>
                </a:cubicBezTo>
                <a:cubicBezTo>
                  <a:pt x="45486" y="84769"/>
                  <a:pt x="45647" y="78627"/>
                  <a:pt x="49530" y="76200"/>
                </a:cubicBezTo>
                <a:cubicBezTo>
                  <a:pt x="56341" y="71943"/>
                  <a:pt x="64770" y="71120"/>
                  <a:pt x="72390" y="68580"/>
                </a:cubicBezTo>
                <a:lnTo>
                  <a:pt x="106680" y="57150"/>
                </a:lnTo>
                <a:lnTo>
                  <a:pt x="118110" y="53340"/>
                </a:lnTo>
                <a:cubicBezTo>
                  <a:pt x="136389" y="25922"/>
                  <a:pt x="110504" y="59680"/>
                  <a:pt x="148590" y="34290"/>
                </a:cubicBezTo>
                <a:cubicBezTo>
                  <a:pt x="152400" y="31750"/>
                  <a:pt x="155836" y="28530"/>
                  <a:pt x="160020" y="26670"/>
                </a:cubicBezTo>
                <a:cubicBezTo>
                  <a:pt x="167360" y="23408"/>
                  <a:pt x="176197" y="23505"/>
                  <a:pt x="182880" y="19050"/>
                </a:cubicBezTo>
                <a:cubicBezTo>
                  <a:pt x="186690" y="16510"/>
                  <a:pt x="190126" y="13290"/>
                  <a:pt x="194310" y="11430"/>
                </a:cubicBezTo>
                <a:cubicBezTo>
                  <a:pt x="201650" y="8168"/>
                  <a:pt x="209550" y="6350"/>
                  <a:pt x="217170" y="3810"/>
                </a:cubicBezTo>
                <a:lnTo>
                  <a:pt x="228600" y="0"/>
                </a:lnTo>
                <a:cubicBezTo>
                  <a:pt x="232410" y="2540"/>
                  <a:pt x="237758" y="3644"/>
                  <a:pt x="240030" y="7620"/>
                </a:cubicBezTo>
                <a:cubicBezTo>
                  <a:pt x="243243" y="13243"/>
                  <a:pt x="242269" y="20388"/>
                  <a:pt x="243840" y="26670"/>
                </a:cubicBezTo>
                <a:cubicBezTo>
                  <a:pt x="244814" y="30566"/>
                  <a:pt x="246547" y="34238"/>
                  <a:pt x="247650" y="38100"/>
                </a:cubicBezTo>
                <a:cubicBezTo>
                  <a:pt x="249089" y="43135"/>
                  <a:pt x="250021" y="48305"/>
                  <a:pt x="251460" y="53340"/>
                </a:cubicBezTo>
                <a:cubicBezTo>
                  <a:pt x="259797" y="82520"/>
                  <a:pt x="249532" y="46144"/>
                  <a:pt x="262890" y="76200"/>
                </a:cubicBezTo>
                <a:cubicBezTo>
                  <a:pt x="266152" y="83540"/>
                  <a:pt x="267970" y="91440"/>
                  <a:pt x="270510" y="99060"/>
                </a:cubicBezTo>
                <a:lnTo>
                  <a:pt x="278130" y="121920"/>
                </a:lnTo>
                <a:cubicBezTo>
                  <a:pt x="279400" y="125730"/>
                  <a:pt x="278598" y="131122"/>
                  <a:pt x="281940" y="133350"/>
                </a:cubicBezTo>
                <a:lnTo>
                  <a:pt x="293370" y="140970"/>
                </a:lnTo>
                <a:cubicBezTo>
                  <a:pt x="302947" y="169700"/>
                  <a:pt x="290028" y="134287"/>
                  <a:pt x="304800" y="163830"/>
                </a:cubicBezTo>
                <a:cubicBezTo>
                  <a:pt x="310998" y="176225"/>
                  <a:pt x="305311" y="175771"/>
                  <a:pt x="316230" y="186690"/>
                </a:cubicBezTo>
                <a:cubicBezTo>
                  <a:pt x="319468" y="189928"/>
                  <a:pt x="323850" y="191770"/>
                  <a:pt x="327660" y="194310"/>
                </a:cubicBezTo>
                <a:cubicBezTo>
                  <a:pt x="345440" y="220980"/>
                  <a:pt x="335280" y="212090"/>
                  <a:pt x="354330" y="224790"/>
                </a:cubicBezTo>
                <a:cubicBezTo>
                  <a:pt x="356870" y="228600"/>
                  <a:pt x="358067" y="233793"/>
                  <a:pt x="361950" y="236220"/>
                </a:cubicBezTo>
                <a:cubicBezTo>
                  <a:pt x="368761" y="240477"/>
                  <a:pt x="384810" y="243840"/>
                  <a:pt x="384810" y="243840"/>
                </a:cubicBezTo>
                <a:cubicBezTo>
                  <a:pt x="393390" y="269580"/>
                  <a:pt x="381491" y="241680"/>
                  <a:pt x="400050" y="262890"/>
                </a:cubicBezTo>
                <a:cubicBezTo>
                  <a:pt x="406081" y="269782"/>
                  <a:pt x="407670" y="280670"/>
                  <a:pt x="415290" y="285750"/>
                </a:cubicBezTo>
                <a:cubicBezTo>
                  <a:pt x="419100" y="288290"/>
                  <a:pt x="422624" y="291322"/>
                  <a:pt x="426720" y="293370"/>
                </a:cubicBezTo>
                <a:cubicBezTo>
                  <a:pt x="458268" y="309144"/>
                  <a:pt x="416823" y="282962"/>
                  <a:pt x="449580" y="304800"/>
                </a:cubicBezTo>
                <a:cubicBezTo>
                  <a:pt x="472303" y="338885"/>
                  <a:pt x="434432" y="288100"/>
                  <a:pt x="480060" y="320040"/>
                </a:cubicBezTo>
                <a:cubicBezTo>
                  <a:pt x="487563" y="325292"/>
                  <a:pt x="488824" y="336424"/>
                  <a:pt x="495300" y="342900"/>
                </a:cubicBezTo>
                <a:lnTo>
                  <a:pt x="499110" y="346710"/>
                </a:lnTo>
                <a:lnTo>
                  <a:pt x="762000" y="457200"/>
                </a:lnTo>
                <a:lnTo>
                  <a:pt x="1120140" y="361950"/>
                </a:lnTo>
                <a:lnTo>
                  <a:pt x="1303020" y="198120"/>
                </a:lnTo>
                <a:lnTo>
                  <a:pt x="1390650" y="0"/>
                </a:lnTo>
                <a:lnTo>
                  <a:pt x="1630680" y="102870"/>
                </a:lnTo>
                <a:lnTo>
                  <a:pt x="1516380" y="354330"/>
                </a:lnTo>
                <a:lnTo>
                  <a:pt x="1379220" y="499110"/>
                </a:lnTo>
                <a:lnTo>
                  <a:pt x="1192530" y="621030"/>
                </a:lnTo>
                <a:lnTo>
                  <a:pt x="1043940" y="678180"/>
                </a:lnTo>
                <a:lnTo>
                  <a:pt x="845820" y="716280"/>
                </a:lnTo>
                <a:lnTo>
                  <a:pt x="662940" y="701040"/>
                </a:lnTo>
                <a:lnTo>
                  <a:pt x="457200" y="640080"/>
                </a:lnTo>
                <a:lnTo>
                  <a:pt x="228600" y="487680"/>
                </a:lnTo>
                <a:lnTo>
                  <a:pt x="91440" y="323850"/>
                </a:lnTo>
                <a:lnTo>
                  <a:pt x="0" y="106680"/>
                </a:lnTo>
                <a:close/>
              </a:path>
            </a:pathLst>
          </a:custGeom>
          <a:solidFill>
            <a:srgbClr val="DB052C"/>
          </a:solidFill>
          <a:ln>
            <a:solidFill>
              <a:srgbClr val="DB0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6AF9FF3C-3D33-4895-B60C-4408FCECC930}"/>
              </a:ext>
            </a:extLst>
          </p:cNvPr>
          <p:cNvSpPr/>
          <p:nvPr/>
        </p:nvSpPr>
        <p:spPr>
          <a:xfrm>
            <a:off x="9452610" y="3970020"/>
            <a:ext cx="853440" cy="407670"/>
          </a:xfrm>
          <a:custGeom>
            <a:avLst/>
            <a:gdLst>
              <a:gd name="connsiteX0" fmla="*/ 0 w 853440"/>
              <a:gd name="connsiteY0" fmla="*/ 19050 h 407670"/>
              <a:gd name="connsiteX1" fmla="*/ 11430 w 853440"/>
              <a:gd name="connsiteY1" fmla="*/ 270510 h 407670"/>
              <a:gd name="connsiteX2" fmla="*/ 171450 w 853440"/>
              <a:gd name="connsiteY2" fmla="*/ 270510 h 407670"/>
              <a:gd name="connsiteX3" fmla="*/ 670560 w 853440"/>
              <a:gd name="connsiteY3" fmla="*/ 407670 h 407670"/>
              <a:gd name="connsiteX4" fmla="*/ 853440 w 853440"/>
              <a:gd name="connsiteY4" fmla="*/ 407670 h 407670"/>
              <a:gd name="connsiteX5" fmla="*/ 849630 w 853440"/>
              <a:gd name="connsiteY5" fmla="*/ 160020 h 407670"/>
              <a:gd name="connsiteX6" fmla="*/ 60960 w 853440"/>
              <a:gd name="connsiteY6" fmla="*/ 0 h 407670"/>
              <a:gd name="connsiteX7" fmla="*/ 0 w 853440"/>
              <a:gd name="connsiteY7" fmla="*/ 19050 h 40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" h="407670">
                <a:moveTo>
                  <a:pt x="0" y="19050"/>
                </a:moveTo>
                <a:lnTo>
                  <a:pt x="11430" y="270510"/>
                </a:lnTo>
                <a:lnTo>
                  <a:pt x="171450" y="270510"/>
                </a:lnTo>
                <a:lnTo>
                  <a:pt x="670560" y="407670"/>
                </a:lnTo>
                <a:lnTo>
                  <a:pt x="853440" y="407670"/>
                </a:lnTo>
                <a:lnTo>
                  <a:pt x="849630" y="160020"/>
                </a:lnTo>
                <a:lnTo>
                  <a:pt x="6096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FFE000"/>
          </a:solidFill>
          <a:ln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218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17631-8A48-4CB5-9848-56EF718D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0B804C7-1BDE-4BB0-A196-82F5B5757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2208"/>
          <a:stretch/>
        </p:blipFill>
        <p:spPr>
          <a:xfrm>
            <a:off x="0" y="-10050"/>
            <a:ext cx="7462141" cy="3557446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EDDC39-09A5-4C72-B353-FE5A60319D0F}"/>
              </a:ext>
            </a:extLst>
          </p:cNvPr>
          <p:cNvSpPr txBox="1"/>
          <p:nvPr/>
        </p:nvSpPr>
        <p:spPr>
          <a:xfrm>
            <a:off x="0" y="0"/>
            <a:ext cx="343231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Brandenburská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brána - Berlín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24AFC0F-4D2D-4307-AF7D-25A0B2516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41" y="0"/>
            <a:ext cx="4729859" cy="354739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875BB5D-D96C-4DDD-96BB-A13E294F9440}"/>
              </a:ext>
            </a:extLst>
          </p:cNvPr>
          <p:cNvSpPr txBox="1"/>
          <p:nvPr/>
        </p:nvSpPr>
        <p:spPr>
          <a:xfrm>
            <a:off x="7462142" y="0"/>
            <a:ext cx="254325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Aachen - katedrála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5813091-D9C1-4FDF-90D3-C790DB883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1474"/>
          <a:stretch/>
        </p:blipFill>
        <p:spPr>
          <a:xfrm>
            <a:off x="0" y="3557447"/>
            <a:ext cx="7462140" cy="330055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0AE241-D91C-4222-A352-ED8DA8158F8E}"/>
              </a:ext>
            </a:extLst>
          </p:cNvPr>
          <p:cNvSpPr txBox="1"/>
          <p:nvPr/>
        </p:nvSpPr>
        <p:spPr>
          <a:xfrm>
            <a:off x="297712" y="5924565"/>
            <a:ext cx="224553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Ostrov múzeí - Berlín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DF4653A-C149-4979-8D9A-6CC566CB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1385"/>
          <a:stretch/>
        </p:blipFill>
        <p:spPr>
          <a:xfrm>
            <a:off x="7462141" y="3547395"/>
            <a:ext cx="4729860" cy="3300554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BE4918B7-94CB-47E2-86A4-8A14347F9119}"/>
              </a:ext>
            </a:extLst>
          </p:cNvPr>
          <p:cNvSpPr txBox="1"/>
          <p:nvPr/>
        </p:nvSpPr>
        <p:spPr>
          <a:xfrm>
            <a:off x="10473565" y="6371130"/>
            <a:ext cx="159084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Berlínsky múr</a:t>
            </a:r>
          </a:p>
        </p:txBody>
      </p:sp>
    </p:spTree>
    <p:extLst>
      <p:ext uri="{BB962C8B-B14F-4D97-AF65-F5344CB8AC3E}">
        <p14:creationId xmlns:p14="http://schemas.microsoft.com/office/powerpoint/2010/main" val="1877733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FA82D2CB-5D9A-4A77-B341-DE2E3A067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/>
          <a:stretch/>
        </p:blipFill>
        <p:spPr>
          <a:xfrm>
            <a:off x="0" y="3653609"/>
            <a:ext cx="5715000" cy="303876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2F0CD11-53BC-485C-A7B7-F8B98D958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"/>
          <a:stretch/>
        </p:blipFill>
        <p:spPr>
          <a:xfrm>
            <a:off x="5715000" y="3308809"/>
            <a:ext cx="6477000" cy="35643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8CD05B-5583-44AA-A580-3F4AA4D1C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38195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B6A981-6836-4516-A5FA-E71566A50039}"/>
              </a:ext>
            </a:extLst>
          </p:cNvPr>
          <p:cNvSpPr txBox="1"/>
          <p:nvPr/>
        </p:nvSpPr>
        <p:spPr>
          <a:xfrm>
            <a:off x="0" y="3457888"/>
            <a:ext cx="5715000" cy="3616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Švajčiarsko, ktoré existuje v Nemecku aj v Čechách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D07857-E0FA-42E5-9783-6EB45DB78BCF}"/>
              </a:ext>
            </a:extLst>
          </p:cNvPr>
          <p:cNvSpPr txBox="1"/>
          <p:nvPr/>
        </p:nvSpPr>
        <p:spPr>
          <a:xfrm>
            <a:off x="0" y="0"/>
            <a:ext cx="2441812" cy="3616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Kamenný most </a:t>
            </a:r>
            <a:r>
              <a:rPr lang="sk-SK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Bastei</a:t>
            </a:r>
            <a:endParaRPr lang="sk-SK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30EC2BB-4806-42CB-9E7E-6C9AA4B70E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7330"/>
          <a:stretch/>
        </p:blipFill>
        <p:spPr>
          <a:xfrm>
            <a:off x="5715000" y="-1"/>
            <a:ext cx="6477000" cy="3467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E4F362D-6645-48C4-853F-B53A2F639D20}"/>
              </a:ext>
            </a:extLst>
          </p:cNvPr>
          <p:cNvSpPr txBox="1"/>
          <p:nvPr/>
        </p:nvSpPr>
        <p:spPr>
          <a:xfrm>
            <a:off x="5715000" y="3105979"/>
            <a:ext cx="6477000" cy="3616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jazero </a:t>
            </a:r>
            <a:r>
              <a:rPr lang="sk-SK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Blautopf</a:t>
            </a:r>
            <a:endParaRPr lang="sk-SK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B8C2328-02DB-409B-AA2F-24B711EDD3F1}"/>
              </a:ext>
            </a:extLst>
          </p:cNvPr>
          <p:cNvSpPr txBox="1"/>
          <p:nvPr/>
        </p:nvSpPr>
        <p:spPr>
          <a:xfrm>
            <a:off x="0" y="6511559"/>
            <a:ext cx="5715000" cy="3616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jazero </a:t>
            </a:r>
            <a:r>
              <a:rPr lang="sk-SK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Königssee</a:t>
            </a:r>
            <a:endParaRPr lang="sk-SK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0DAA27A-5874-4BF7-B6E0-F4F3CACCE40F}"/>
              </a:ext>
            </a:extLst>
          </p:cNvPr>
          <p:cNvSpPr txBox="1"/>
          <p:nvPr/>
        </p:nvSpPr>
        <p:spPr>
          <a:xfrm>
            <a:off x="5715000" y="6511559"/>
            <a:ext cx="6477000" cy="36163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hrad </a:t>
            </a:r>
            <a:r>
              <a:rPr lang="sk-SK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Neuschwanstein</a:t>
            </a:r>
            <a:endParaRPr lang="sk-SK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944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7EBCF-0FED-4F9B-B0F8-35617E10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1813" y="323923"/>
            <a:ext cx="3333395" cy="1371600"/>
          </a:xfrm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9A9E33A-87B1-425A-9672-8899570B2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18" y="3563886"/>
            <a:ext cx="3333395" cy="285719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E3DCA73-8494-4312-987F-4B1EE634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13" y="1695523"/>
            <a:ext cx="3231898" cy="47255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FEE9DCB-BCB9-4CBE-9908-6ABD5A929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0" y="3562066"/>
            <a:ext cx="4503929" cy="285901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80CB05F-C614-46A5-8256-B4AA1CA236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3798"/>
          <a:stretch/>
        </p:blipFill>
        <p:spPr>
          <a:xfrm>
            <a:off x="468289" y="489064"/>
            <a:ext cx="5595583" cy="261854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EF5363A7-F74C-4EBB-9FFD-7C9C5A318EFC}"/>
              </a:ext>
            </a:extLst>
          </p:cNvPr>
          <p:cNvSpPr txBox="1"/>
          <p:nvPr/>
        </p:nvSpPr>
        <p:spPr>
          <a:xfrm>
            <a:off x="468289" y="3109448"/>
            <a:ext cx="765213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Prvá vytlačená kniha pochádza z Nemecka -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 </a:t>
            </a:r>
            <a:r>
              <a:rPr lang="sk-SK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Gutenberg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70D87734-2482-486D-8B8C-BF36EEEB7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73" y="489064"/>
            <a:ext cx="2056546" cy="26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79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0B2D1-C663-4395-A170-E42A6FA1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ABCD8CA-8E51-4357-BE0E-5DC3A230C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9" y="3332245"/>
            <a:ext cx="4113204" cy="308490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94D8836-C1B8-48E8-8E81-732DB028BFF7}"/>
              </a:ext>
            </a:extLst>
          </p:cNvPr>
          <p:cNvSpPr txBox="1"/>
          <p:nvPr/>
        </p:nvSpPr>
        <p:spPr>
          <a:xfrm>
            <a:off x="445148" y="6047816"/>
            <a:ext cx="366282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tradičný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Laugenbrezel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(praclík)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950ED0E-97B1-40D1-9B42-64AF430D0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8" y="440852"/>
            <a:ext cx="4508989" cy="280288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9B79AE8-8AFD-4506-BD93-36DECDE2B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87" y="3332244"/>
            <a:ext cx="3084903" cy="30849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770F4E-BA86-4BB9-BB3C-89C97A4E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52" y="443069"/>
            <a:ext cx="6667500" cy="28006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D3692E7-67CD-4F99-B62D-5165A44E59DF}"/>
              </a:ext>
            </a:extLst>
          </p:cNvPr>
          <p:cNvSpPr txBox="1"/>
          <p:nvPr/>
        </p:nvSpPr>
        <p:spPr>
          <a:xfrm>
            <a:off x="5079353" y="2874405"/>
            <a:ext cx="66675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gumené medvedíky boli vynájdené v Nemecku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DD4AF6-1BEB-47D3-9C8B-1B085CCCCF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"/>
          <a:stretch/>
        </p:blipFill>
        <p:spPr>
          <a:xfrm>
            <a:off x="7886724" y="3332244"/>
            <a:ext cx="3098930" cy="308268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F74D189-CF22-475E-AA43-20BFF5490B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52" y="417682"/>
            <a:ext cx="2003836" cy="24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3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EC5DF98-210A-4E5F-BA52-39DA54F70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2" y="431041"/>
            <a:ext cx="5122459" cy="341497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A378F3-87B9-4B11-8C7D-7C85C8AC8BAE}"/>
              </a:ext>
            </a:extLst>
          </p:cNvPr>
          <p:cNvSpPr txBox="1"/>
          <p:nvPr/>
        </p:nvSpPr>
        <p:spPr>
          <a:xfrm>
            <a:off x="418532" y="3476682"/>
            <a:ext cx="512245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Tradícia Vianočných stromčekov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BAC56DF-BF26-4B5A-BEFB-12236C009A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25" y="431041"/>
            <a:ext cx="3299108" cy="285806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A05E57E-DF22-43CB-82B4-CB4F223FF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2" r="15505"/>
          <a:stretch/>
        </p:blipFill>
        <p:spPr>
          <a:xfrm>
            <a:off x="8950167" y="431041"/>
            <a:ext cx="2823301" cy="285806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760E487-C961-4524-A801-79FAFAC68F2C}"/>
              </a:ext>
            </a:extLst>
          </p:cNvPr>
          <p:cNvSpPr txBox="1"/>
          <p:nvPr/>
        </p:nvSpPr>
        <p:spPr>
          <a:xfrm>
            <a:off x="5596025" y="3289109"/>
            <a:ext cx="329910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Ludwig van Beethoven       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6839A0D-1B9F-440E-97C3-3F2FD7A0837E}"/>
              </a:ext>
            </a:extLst>
          </p:cNvPr>
          <p:cNvSpPr txBox="1"/>
          <p:nvPr/>
        </p:nvSpPr>
        <p:spPr>
          <a:xfrm>
            <a:off x="8950166" y="3289950"/>
            <a:ext cx="282330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Sebastian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Bach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12E69D4-D6DF-4A92-B1ED-26D9AC3A6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68" y="3658441"/>
            <a:ext cx="3810000" cy="238125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37C7A036-8862-4C98-8091-42964A0F2392}"/>
              </a:ext>
            </a:extLst>
          </p:cNvPr>
          <p:cNvSpPr txBox="1"/>
          <p:nvPr/>
        </p:nvSpPr>
        <p:spPr>
          <a:xfrm>
            <a:off x="7963468" y="6038850"/>
            <a:ext cx="3810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filozof Friedrich Nietzsche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B1667A4-1D1B-4ECA-8413-16367F71A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9" r="2642"/>
          <a:stretch/>
        </p:blipFill>
        <p:spPr>
          <a:xfrm>
            <a:off x="4950725" y="3953910"/>
            <a:ext cx="2515737" cy="2454271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55C213B-FA99-4B6E-B88F-B1AFEF265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2" y="3948638"/>
            <a:ext cx="4035188" cy="24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72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5E6D582-8008-4D84-837B-4742E7DF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03018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Danke </a:t>
            </a:r>
            <a:r>
              <a:rPr lang="sk-S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Aufmerksamkeit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Wiedersehen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648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DA21E-BFA8-4FFB-8FAA-22C8A728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53D5EB-887D-45A8-A60F-5C0DC15D8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49287"/>
            <a:ext cx="10058400" cy="4137196"/>
          </a:xfrm>
        </p:spPr>
        <p:txBody>
          <a:bodyPr>
            <a:norm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západ strednej Európy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S prístup k moriam </a:t>
            </a:r>
          </a:p>
          <a:p>
            <a:pPr marL="0" indent="0">
              <a:buNone/>
            </a:pPr>
            <a:r>
              <a:rPr lang="sk-S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(Baltské a Severné)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925A957-53C1-457C-8706-59F23AEDA3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64867"/>
            <a:ext cx="3723494" cy="31839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1989553-266F-40ED-B835-D72BCA5EC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08" y="409161"/>
            <a:ext cx="6039678" cy="60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4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240DE-3419-404B-8A60-B763A1A3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388B7F-45F0-43A6-A51A-B86B7F973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11572"/>
            <a:ext cx="10058400" cy="3849624"/>
          </a:xfrm>
        </p:spPr>
        <p:txBody>
          <a:bodyPr>
            <a:norm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S – </a:t>
            </a:r>
            <a:r>
              <a:rPr lang="sk-S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Severonemecká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nížina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J – pohorie Alpy</a:t>
            </a:r>
          </a:p>
          <a:p>
            <a:r>
              <a:rPr lang="sk-S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najvyšší vrch: </a:t>
            </a:r>
            <a:r>
              <a:rPr lang="sk-SK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Zugspitze</a:t>
            </a:r>
            <a: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- 2 962 m n. m.</a:t>
            </a:r>
          </a:p>
          <a:p>
            <a:endParaRPr lang="sk-SK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0E1EBA-FCF9-4FE2-A9F7-485B6C113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2" y="490330"/>
            <a:ext cx="4570204" cy="5887253"/>
          </a:xfrm>
          <a:prstGeom prst="rect">
            <a:avLst/>
          </a:prstGeom>
        </p:spPr>
      </p:pic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28FA6739-2BE5-48A9-9AD2-0C73B8746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8"/>
          <a:stretch/>
        </p:blipFill>
        <p:spPr>
          <a:xfrm>
            <a:off x="478874" y="3429000"/>
            <a:ext cx="2675326" cy="29672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B1733B6-AB17-4489-BEA2-576E50569B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46" y="3631622"/>
            <a:ext cx="3664226" cy="274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E6274-C0D1-4520-84A7-272CDC49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F691F2F-83BE-48EF-8F02-3E1E98A0F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-1491"/>
          <a:stretch/>
        </p:blipFill>
        <p:spPr>
          <a:xfrm>
            <a:off x="0" y="0"/>
            <a:ext cx="12192000" cy="6974006"/>
          </a:xfrm>
        </p:spPr>
      </p:pic>
    </p:spTree>
    <p:extLst>
      <p:ext uri="{BB962C8B-B14F-4D97-AF65-F5344CB8AC3E}">
        <p14:creationId xmlns:p14="http://schemas.microsoft.com/office/powerpoint/2010/main" val="155981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6892F3C-5E0D-4096-9F56-CDA7C4A98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24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DA6743-9790-4ED2-85CA-2E39F6B6698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  <a:alpha val="85098"/>
            </a:schemeClr>
          </a:solidFill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Vodstvo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6B4B0C-1349-4EC0-9462-EBE9296C0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10058401" cy="3849624"/>
          </a:xfrm>
          <a:solidFill>
            <a:srgbClr val="F2F2F2">
              <a:alpha val="85098"/>
            </a:srgbClr>
          </a:solidFill>
        </p:spPr>
        <p:txBody>
          <a:bodyPr>
            <a:normAutofit/>
          </a:bodyPr>
          <a:lstStyle/>
          <a:p>
            <a:r>
              <a:rPr lang="sk-SK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významné rieky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Dunaj, Rýn, Labe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Jazerá: </a:t>
            </a:r>
            <a:r>
              <a:rPr lang="sk-SK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Bodamské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j.</a:t>
            </a:r>
          </a:p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zvláštny typ jazier v plytkých kráteroch – </a:t>
            </a:r>
            <a:r>
              <a:rPr lang="sk-SK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 pramení v </a:t>
            </a:r>
            <a:r>
              <a:rPr lang="sk-S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Schwarzwaldskom</a:t>
            </a:r>
            <a:r>
              <a:rPr lang="sk-S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lese</a:t>
            </a:r>
          </a:p>
          <a:p>
            <a:r>
              <a:rPr lang="sk-S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Stredný a dolný tok Rýnu má obrovský hospodársky význam</a:t>
            </a:r>
          </a:p>
        </p:txBody>
      </p:sp>
    </p:spTree>
    <p:extLst>
      <p:ext uri="{BB962C8B-B14F-4D97-AF65-F5344CB8AC3E}">
        <p14:creationId xmlns:p14="http://schemas.microsoft.com/office/powerpoint/2010/main" val="199263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037AB-54C8-4785-9786-DC721907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CFBD321-F361-4838-B2C7-8B08E402C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3417" r="3124" b="3520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AA1DC4-65D6-49F2-A82A-0BBBDE3FF679}"/>
              </a:ext>
            </a:extLst>
          </p:cNvPr>
          <p:cNvSpPr txBox="1"/>
          <p:nvPr/>
        </p:nvSpPr>
        <p:spPr>
          <a:xfrm>
            <a:off x="10760149" y="273261"/>
            <a:ext cx="143185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</a:t>
            </a:r>
          </a:p>
        </p:txBody>
      </p:sp>
    </p:spTree>
    <p:extLst>
      <p:ext uri="{BB962C8B-B14F-4D97-AF65-F5344CB8AC3E}">
        <p14:creationId xmlns:p14="http://schemas.microsoft.com/office/powerpoint/2010/main" val="4350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2A592-6234-4D81-ADCD-3C22A01F7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C9F10B2-BEAE-460C-B0EB-20462393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b="1999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C303BE-5980-4A79-B263-DD96CBE94F67}"/>
              </a:ext>
            </a:extLst>
          </p:cNvPr>
          <p:cNvSpPr txBox="1"/>
          <p:nvPr/>
        </p:nvSpPr>
        <p:spPr>
          <a:xfrm>
            <a:off x="7868093" y="191386"/>
            <a:ext cx="432390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400" b="1" dirty="0" err="1"/>
              <a:t>Schwarzwald</a:t>
            </a:r>
            <a:r>
              <a:rPr lang="sk-SK" sz="2400" b="1" dirty="0"/>
              <a:t> – Čierny les</a:t>
            </a:r>
          </a:p>
        </p:txBody>
      </p:sp>
    </p:spTree>
    <p:extLst>
      <p:ext uri="{BB962C8B-B14F-4D97-AF65-F5344CB8AC3E}">
        <p14:creationId xmlns:p14="http://schemas.microsoft.com/office/powerpoint/2010/main" val="2647466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D7897-771A-46B3-AE2E-FB12C6390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2460B99E-F17A-4032-89DD-48D4A126E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b="1680"/>
          <a:stretch/>
        </p:blipFill>
        <p:spPr>
          <a:xfrm>
            <a:off x="0" y="0"/>
            <a:ext cx="12192000" cy="6858000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3AFE833-30C5-4076-ABC9-111F41663B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177422"/>
            <a:ext cx="3356990" cy="201419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EF41DC-5A3D-497B-A483-B02CAC933416}"/>
              </a:ext>
            </a:extLst>
          </p:cNvPr>
          <p:cNvSpPr txBox="1"/>
          <p:nvPr/>
        </p:nvSpPr>
        <p:spPr>
          <a:xfrm>
            <a:off x="8718699" y="276446"/>
            <a:ext cx="347330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800" b="1" dirty="0" err="1">
                <a:solidFill>
                  <a:srgbClr val="000099"/>
                </a:solidFill>
              </a:rPr>
              <a:t>Bodamské</a:t>
            </a:r>
            <a:r>
              <a:rPr lang="sk-SK" sz="2800" b="1" dirty="0">
                <a:solidFill>
                  <a:srgbClr val="000099"/>
                </a:solidFill>
              </a:rPr>
              <a:t> jazero</a:t>
            </a:r>
          </a:p>
        </p:txBody>
      </p:sp>
    </p:spTree>
    <p:extLst>
      <p:ext uri="{BB962C8B-B14F-4D97-AF65-F5344CB8AC3E}">
        <p14:creationId xmlns:p14="http://schemas.microsoft.com/office/powerpoint/2010/main" val="3109307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9_TF78438558" id="{AA281ABA-03DA-437C-8D75-29E1E8C7EFDD}" vid="{4E1E5E86-B9E6-4CB7-B9C7-D05656AD29D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700C939E023F459D8418069F8786CC" ma:contentTypeVersion="9" ma:contentTypeDescription="Umožňuje vytvoriť nový dokument." ma:contentTypeScope="" ma:versionID="369beb9896502fd4df88cf785cb2b5d8">
  <xsd:schema xmlns:xsd="http://www.w3.org/2001/XMLSchema" xmlns:xs="http://www.w3.org/2001/XMLSchema" xmlns:p="http://schemas.microsoft.com/office/2006/metadata/properties" xmlns:ns3="2f7b9545-22f2-4892-b807-68d79bf6a746" xmlns:ns4="ed8a938d-01d1-444d-9c63-d83cace3b6d5" targetNamespace="http://schemas.microsoft.com/office/2006/metadata/properties" ma:root="true" ma:fieldsID="74c71592e5391cb09104be969b5cde9e" ns3:_="" ns4:_="">
    <xsd:import namespace="2f7b9545-22f2-4892-b807-68d79bf6a746"/>
    <xsd:import namespace="ed8a938d-01d1-444d-9c63-d83cace3b6d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b9545-22f2-4892-b807-68d79bf6a7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ríkaz hash indikátora zdieľ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8a938d-01d1-444d-9c63-d83cace3b6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8ABB8D-90DA-4033-87B0-95FB9A22EE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7b9545-22f2-4892-b807-68d79bf6a746"/>
    <ds:schemaRef ds:uri="ed8a938d-01d1-444d-9c63-d83cace3b6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F46B08-4261-4CB5-A630-51DDEEC0752E}">
  <ds:schemaRefs>
    <ds:schemaRef ds:uri="http://schemas.microsoft.com/office/2006/documentManagement/types"/>
    <ds:schemaRef ds:uri="http://purl.org/dc/dcmitype/"/>
    <ds:schemaRef ds:uri="ed8a938d-01d1-444d-9c63-d83cace3b6d5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2f7b9545-22f2-4892-b807-68d79bf6a746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C66FFEA-4E22-4EDE-BB8A-B25D96B37B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{8BFD9CB7-6003-4621-918D-4B587DA83625}tf78438558_win32</Template>
  <TotalTime>1961</TotalTime>
  <Words>361</Words>
  <Application>Microsoft Office PowerPoint</Application>
  <PresentationFormat>Širokouhlá</PresentationFormat>
  <Paragraphs>79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0" baseType="lpstr">
      <vt:lpstr>Calibri</vt:lpstr>
      <vt:lpstr>Century Gothic</vt:lpstr>
      <vt:lpstr>Garamond</vt:lpstr>
      <vt:lpstr>SavonVTI</vt:lpstr>
      <vt:lpstr>Nemecko</vt:lpstr>
      <vt:lpstr>Základné údaje</vt:lpstr>
      <vt:lpstr>Poloha</vt:lpstr>
      <vt:lpstr>Povrch</vt:lpstr>
      <vt:lpstr>Prezentácia programu PowerPoint</vt:lpstr>
      <vt:lpstr>Vodstvo</vt:lpstr>
      <vt:lpstr>Prezentácia programu PowerPoint</vt:lpstr>
      <vt:lpstr>Prezentácia programu PowerPoint</vt:lpstr>
      <vt:lpstr>Prezentácia programu PowerPoint</vt:lpstr>
      <vt:lpstr>Prezentácia programu PowerPoint</vt:lpstr>
      <vt:lpstr>Poľnohospodárstvo</vt:lpstr>
      <vt:lpstr>Prezentácia programu PowerPoint</vt:lpstr>
      <vt:lpstr>Poľnohospodárstvo</vt:lpstr>
      <vt:lpstr>Priemysel</vt:lpstr>
      <vt:lpstr>Prezentácia programu PowerPoint</vt:lpstr>
      <vt:lpstr>Prezentácia programu PowerPoint</vt:lpstr>
      <vt:lpstr>Obyvateľstvo</vt:lpstr>
      <vt:lpstr>Uhádni názvy nemeckých miest podľa obrázkov.</vt:lpstr>
      <vt:lpstr>Mestá</vt:lpstr>
      <vt:lpstr>Spoznávaš názvy futbalových klubov?</vt:lpstr>
      <vt:lpstr>Prezentácia programu PowerPoint</vt:lpstr>
      <vt:lpstr>Prezentácia programu PowerPoint</vt:lpstr>
      <vt:lpstr>Zaujímavosti</vt:lpstr>
      <vt:lpstr>Prezentácia programu PowerPoint</vt:lpstr>
      <vt:lpstr>Prezentácia programu PowerPoint</vt:lpstr>
      <vt:lpstr>Danke für die Aufmerksamkeit. Auf Wiedersehen!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Nemecko</dc:title>
  <dc:creator>Dávid Lorenc</dc:creator>
  <cp:lastModifiedBy>HP</cp:lastModifiedBy>
  <cp:revision>141</cp:revision>
  <dcterms:created xsi:type="dcterms:W3CDTF">2021-02-26T13:44:54Z</dcterms:created>
  <dcterms:modified xsi:type="dcterms:W3CDTF">2021-03-20T08:40:32Z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0x0101005C700C939E023F459D8418069F8786CC</vt:lpwstr>
  </property>
</Properties>
</file>