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26.03.2021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52600"/>
          </a:xfrm>
        </p:spPr>
        <p:txBody>
          <a:bodyPr>
            <a:normAutofit/>
          </a:bodyPr>
          <a:lstStyle/>
          <a:p>
            <a:r>
              <a:rPr lang="sk-SK" sz="5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Juhozápadná Ázia</a:t>
            </a:r>
            <a:endParaRPr lang="sk-SK" sz="55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juhozap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429030"/>
            <a:ext cx="8839201" cy="4514570"/>
          </a:xfrm>
          <a:prstGeom prst="rect">
            <a:avLst/>
          </a:prstGeom>
        </p:spPr>
      </p:pic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Juhozápadná Ázia</a:t>
            </a:r>
            <a:endParaRPr lang="sk-SK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Leží na rozhraní 3 svetadielov: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Ázie, Európy, Afriky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Označovaná ako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Blízky východ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18 štátov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Najväčšie a najľudnatejšie: Turecko (Ankara), Irán (Teherán), Irak (Bagdad), Saudská Arábia (Rijád), Izrael (Jeruzalem), Cyprus (Nikózia) – súčasť EÚ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Oblasť </a:t>
            </a: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Zakaukazsko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– Gruzínsko, Arménsko, Azerbajdžan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Prírodné podmienky</a:t>
            </a:r>
            <a:endParaRPr lang="sk-SK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Arabský polostrov, Malá Ázia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Červené more, Arabské more, Stredozemné more, Čierne more, Kaspické more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Perzský záliv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Púšte –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Nafúd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, Rub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Khalí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Pohorie Kaukaz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Mezopotámska nížina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Rieky – </a:t>
            </a: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Eufrat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, Tigris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Obyvateľstvo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Oblasť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úrodný polmesiac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Vznik 3 svetových náboženstiev – </a:t>
            </a: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judaizmus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, kresťanstvo, islam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Jeruzalem – Svätá Zem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Nerovnomerné osídlenie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Najľudnatejšie štáty – Turecko, Irán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Mestá: Istanbul, Teherán, Bagdad, Rijád, Tel Aviv –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Jafo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, Jeruzalem, Mekka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Obyvateľstvo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Arabi, Peržania (Irán), Turci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Arabskí obyvatelia Izraelu –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Palestínčania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– snaha o vlastný štát (boje)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Kurdi v Turecku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Islamský štát – teroristické útoky po celom svete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Gruzínsko, Arménsko - kresťanstvo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perzan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895600" cy="3810000"/>
          </a:xfrm>
        </p:spPr>
      </p:pic>
      <p:pic>
        <p:nvPicPr>
          <p:cNvPr id="5" name="Obrázok 4" descr="arab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506" y="0"/>
            <a:ext cx="6295494" cy="3886200"/>
          </a:xfrm>
          <a:prstGeom prst="rect">
            <a:avLst/>
          </a:prstGeom>
        </p:spPr>
      </p:pic>
      <p:pic>
        <p:nvPicPr>
          <p:cNvPr id="6" name="Obrázok 5" descr="islamský st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Hospodárstvo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Ropa, zemný plyn (Perzský záliv)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Izrael – moderný priemysel, poľnohospodárstvo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Chudobné štáty – oblasť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Zakaukazsko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juh Arabského polostrova (Omán, Jemen)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Výroba kobercov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Cestovný ruch</a:t>
            </a:r>
            <a:endParaRPr lang="sk-SK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Posvätné miesta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Kultúrne pamiatky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Dubaj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púte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du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509712"/>
            <a:ext cx="4953000" cy="3482578"/>
          </a:xfrm>
          <a:prstGeom prst="rect">
            <a:avLst/>
          </a:prstGeom>
        </p:spPr>
      </p:pic>
      <p:pic>
        <p:nvPicPr>
          <p:cNvPr id="5" name="Obrázok 4" descr="dubaj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191000" cy="27889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057400"/>
          </a:xfrm>
        </p:spPr>
        <p:txBody>
          <a:bodyPr>
            <a:normAutofit/>
          </a:bodyPr>
          <a:lstStyle/>
          <a:p>
            <a:pPr algn="ctr"/>
            <a:endParaRPr lang="sk-SK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5500" dirty="0" smtClean="0">
                <a:latin typeface="Times New Roman" pitchFamily="18" charset="0"/>
                <a:cs typeface="Times New Roman" pitchFamily="18" charset="0"/>
              </a:rPr>
              <a:t>Ďakujem za pozornosť </a:t>
            </a:r>
            <a:r>
              <a:rPr lang="sk-SK" sz="5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endParaRPr lang="sk-SK" sz="5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714624"/>
            <a:ext cx="3447796" cy="35337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224</Words>
  <Application>Microsoft Office PowerPoint</Application>
  <PresentationFormat>Prezentácia na obrazovke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Motív Office</vt:lpstr>
      <vt:lpstr>Juhozápadná Ázia</vt:lpstr>
      <vt:lpstr>Juhozápadná Ázia</vt:lpstr>
      <vt:lpstr>Prírodné podmienky</vt:lpstr>
      <vt:lpstr>Obyvateľstvo</vt:lpstr>
      <vt:lpstr>Obyvateľstvo</vt:lpstr>
      <vt:lpstr>Prezentácia programu PowerPoint</vt:lpstr>
      <vt:lpstr>Hospodárstvo</vt:lpstr>
      <vt:lpstr>Cestovný ruch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Juhozápadná Ázia</dc:title>
  <dc:creator>HP</dc:creator>
  <cp:lastModifiedBy>HP</cp:lastModifiedBy>
  <cp:revision>5</cp:revision>
  <dcterms:created xsi:type="dcterms:W3CDTF">2019-05-05T15:35:32Z</dcterms:created>
  <dcterms:modified xsi:type="dcterms:W3CDTF">2021-03-26T05:34:44Z</dcterms:modified>
</cp:coreProperties>
</file>