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DA00A1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41" d="100"/>
          <a:sy n="41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1D3F2-7539-461E-A179-A02FC24D7856}" type="datetimeFigureOut">
              <a:rPr lang="sk-SK" smtClean="0"/>
              <a:pPr/>
              <a:t>25.03.2021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FE001-32CA-48B8-89D5-C9919DFCDB4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49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E001-32CA-48B8-89D5-C9919DFCDB43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64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E001-32CA-48B8-89D5-C9919DFCDB43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64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E001-32CA-48B8-89D5-C9919DFCDB43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64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E001-32CA-48B8-89D5-C9919DFCDB43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64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E001-32CA-48B8-89D5-C9919DFCDB43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64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E001-32CA-48B8-89D5-C9919DFCDB43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64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E001-32CA-48B8-89D5-C9919DFCDB43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649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E001-32CA-48B8-89D5-C9919DFCDB43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64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47BD6-95D1-4E06-8121-1CACC99B8490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42083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A63F7-EA04-40C5-89B7-E42A8BB9F3A8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328027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40918-32ED-49CB-8415-2AB1DBEFC0E9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59805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FE8B1-785B-47F4-8FE7-09C817D56AD3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335710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9395E-CAD6-418C-9271-A1801D788975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259496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E1FE1-0362-4099-82D3-CB5D08AE08F3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426633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0EFC9-BB3A-41B6-83A6-91BD5B281DCB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308943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4212-AC12-4F12-B8A0-8F0B742933B8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96291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70BA-1CB6-431B-B110-06F0C4F347DE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55245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B9AB8-0FC2-45CD-93B8-89ECD198F123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24736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29B80-7875-4623-B30B-FAFEB05FF3B7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338100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k-SK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k-SK" smtClean="0"/>
              <a:t>Haga clic para modificar el estilo de texto del patrón</a:t>
            </a:r>
          </a:p>
          <a:p>
            <a:pPr lvl="1"/>
            <a:r>
              <a:rPr lang="es-ES" altLang="sk-SK" smtClean="0"/>
              <a:t>Segundo nivel</a:t>
            </a:r>
          </a:p>
          <a:p>
            <a:pPr lvl="2"/>
            <a:r>
              <a:rPr lang="es-ES" altLang="sk-SK" smtClean="0"/>
              <a:t>Tercer nivel</a:t>
            </a:r>
          </a:p>
          <a:p>
            <a:pPr lvl="3"/>
            <a:r>
              <a:rPr lang="es-ES" altLang="sk-SK" smtClean="0"/>
              <a:t>Cuarto nivel</a:t>
            </a:r>
          </a:p>
          <a:p>
            <a:pPr lvl="4"/>
            <a:r>
              <a:rPr lang="es-ES" altLang="sk-SK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C4FEC8-60A0-4900-9F77-B8A8BF186E06}" type="slidenum">
              <a:rPr lang="es-ES" altLang="sk-SK"/>
              <a:pPr/>
              <a:t>‹#›</a:t>
            </a:fld>
            <a:endParaRPr lang="es-E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1052513"/>
            <a:ext cx="9144000" cy="647700"/>
          </a:xfrm>
        </p:spPr>
        <p:txBody>
          <a:bodyPr/>
          <a:lstStyle/>
          <a:p>
            <a:r>
              <a:rPr lang="sk-SK" altLang="sk-SK" sz="88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Horenie látok</a:t>
            </a:r>
            <a:endParaRPr lang="es-ES" altLang="sk-SK" sz="88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sk-SK" altLang="sk-SK" sz="6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PODMIENKY HORENIA</a:t>
            </a:r>
            <a:endParaRPr lang="sk-SK" altLang="sk-SK" sz="6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03794" cy="5001419"/>
          </a:xfrm>
        </p:spPr>
        <p:txBody>
          <a:bodyPr/>
          <a:lstStyle/>
          <a:p>
            <a:pPr marL="0" indent="0" algn="ctr">
              <a:buNone/>
            </a:pPr>
            <a:r>
              <a:rPr lang="sk-SK" altLang="sk-SK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ZÁPALNÉ TEPLOTY NIEKTORÝCH HORĽAVÍN</a:t>
            </a:r>
          </a:p>
        </p:txBody>
      </p:sp>
      <p:sp>
        <p:nvSpPr>
          <p:cNvPr id="2" name="AutoShape 2" descr="data:image/jpeg;base64,/9j/4AAQSkZJRgABAQAAAQABAAD/2wCEAAkGBxAQEBAQEBAQDw8PDxANDw8PEA8NDw8PFREWFhURFRUYHSggGBolHRUVITEhJSkrLi4uFx8zODMtNygtLisBCgoKDg0OGhAQGi0lHiUvLS0tKy0tLS0tLS0tLS0tLS0tLS0tLS0tLS0tLS0tLS0tLS0tLS0tLS0rLS0tLS0tK//AABEIAPAA0gMBIgACEQEDEQH/xAAcAAACAgMBAQAAAAAAAAAAAAAAAQIDBAUGBwj/xAA6EAACAgECBAMGAwYFBQAAAAAAAQIRAwQhBRIxQQZRYQcTInGBkTKhsRRCUsHR8AhysuHxFSMkQ4L/xAAaAQADAQEBAQAAAAAAAAAAAAAAAQIDBAUG/8QAKxEAAgIBBAIBAgUFAAAAAAAAAAECEQMEEiExIkFRYZETFHGBsSMyQtHw/9oADAMBAAIRAxEAPwDxAAAYAAAIAGAAAAAwAQEqChDIgSoQxAS5hIbQhkAGwGIQAAAAAAAAAAAIBgACAAAAABgAgABgMBDEADENAA6GkNI9A8CeAsmqrLli1Dqk+5llyxxxuRtjxObpHJcL4Hm1DShB0+9Ha6X2Z5HC5XdHsPBfC2LAkowSr0OihoopVR5k9Vlm/HhHVWHHw+WfKviPwrm0jtxbj50c60fWXiHw7jz45RlFO15Hz5468I5NFkc0m8Mn1/hZ06bVbnsn3/JnlxRa34+vg5FIk0RsXMzuOUTQhtiGSAhiABiAAAAAAAAAAAAAQwAYrGIBAADABgMABEkgSMrQ6SebJDHBOU5yUYpd2yW6LirZ0fs68Ly4hq4xp+6g1PI+3yPp3h3DceCEYQikopI0Xs58KQ4dpYxpe+mlLLLvb7HVyPPyL8R7316NZy2rYv3IUSSIlkSMMU5UZMhONmh8QcBx6nFKE4qSkmuh0EiDRnmx8mmPI4O0fKXjbwnl4fmaabwyb5J+Xozl2j628U+HsWswyx5IpqSfzT8z5v8AGPhLNoMrTTlibfJP08mdWm1O7wn3/JeTGpLfDr2vg5gRNoi0dxzCAdCAQh0A0gASRm5eE54xU5Y5KLV7rsdn7JvBz12pWXJH/wAfA+bfpOfZfJHtHHvDeKWOuRbKuhxZ9Z+HKkr+TqxYIy/udN9Hyu0I7vxh4ReKUp41t5HEz08k6cX9joxZo5I2jLLhljdMqESaImxkAAMAEMQwACSESQholFHtPsM8IKV8QzRtW44E195HkHC9HLPmxYYbyy5IYo/OTqz6/wCB8NhpdPiwQVRxY4wX0XU583k1D7/obRe2O730jOexBsJSI2cWXLbpEJDLIFZKDDBKpoTJTIMsmVmuePkJEZI0HiHgeLU45QyRUk01ujoaK547OOUGbY8mx2fMnjTwJl0cpTxJzw3dLdxX9DinE+wNfwiOWLTSafmeU+MvZVzOWTTrll1cezOvDqnHxyfc1ljhk5h38f6PE6CjccR8O6nBJxyYpJrvVoxsPCs0nSg/sdynFq7OZ45J1RgUb/wt4Zy63JFJNY7+KXp6G68PeB5ZJKWXZdaPX/DnCMeCKjCKVehxajWKK2w7OrDpf8pm/wDBvBcek08ceOKSSS+Zts8Oe0SwKoL5C0z3ZxJXSZnKTcnI5DjHCYyvmR5n4r4Tjxxk4xS69j2TjcfiZ5f43VY5v0ZhjbjlpHpxe/HbPGc6+J/NlZPK9382QPpEeG+xDABiAAAAGiSIokhDR33sX4b7/i2FtXHBDJqH80uWP5yPpqTPCf8ADtprz6zL/Dix419W2/0R7nNnBmnUpfY1kuEiqchRkUymVyzHnuRqoWZcsqQsWa2avNqSGLVUyVk5NPy7o6GyJj6bPzIyDuWTeuTkcdroAoYFUhAKUU+owCk0BpOMcExZU7gn9DkNR4chCXwxX2PSJI12p0qZx5IV0duDUNcSOQ0mia6I6Hhuke1mVh0S8jYYMVEQx2y8uoVUh5FtRDTLdluToQwdTWvI40/Fmt43Dv6Hk3tHly4p/I9g4stjxT2tZuXHXm6MoxvUJfU78Mv6D/Q8jkRJMR9AeUIAGMQgAAAaJIiiSENHt3+HZrl1vnz4/wDSex55bHhXsA1ijl1ePzjjmvzR7Rqc+x42plWSS/7o61Ddtf0KM+ejAzasxNfravc1b1V9zgcmz0IY0kbPJqbKP2mmYbzmNkzhFFtHYcL1lm7x5TguHaymtzqdNqbidEJ0cefDfJurAw9PqbMtM6Yzs4ZRcXySQMEDN6qJImQcbJMEYSVsaEokhFeadIG1FAlZDLk7E8CMHHK2bGC2M8fk7NZraqMHinQ+f/a9qbyxh6tnvnF57P0R8z+0fWe81s12hsVp47tRfwbp7dO/qcmxDYj2TzxAAxgIBgIAGgCgGdh7LeKfs/EIW6jli8T+fVfzPctfxWKXXsfMemzPHOM47ShJST9UzspeM5TSt71ueZrNNLJNSid+mzQUal6PQdZxLmfUojrfU4KHiC+5lYuNLzOX8rJHWs8WdwtZ6kJ6g5XHxZeZlY+IJ9yfwWit6Z02n1J0XCdf2bOCw6v1NpotbTW5DiPhnoUM9M2+kzXRx+k1nPFPujfcFzXJIeOXNHNnxpxs34hWM7t1nmiYAV+83M2xpFpj6voWSmYmed7EZJKi8cXZHQ47dmxbpFOmhSI6jLey6BGoQv2Ob3yNB4n1ax4ck26qLZ8ucX1Xvc2TJ/FNv6We2e2LjnutP7mL+PL8Nenc8IkdGgh3N+zXUOoxh+5BiGxHpHEIYUAAAwoYAIaChsBoQwodCAaZZHNJdyuh0BRkQ1kl3MvT8VkuprKHRLimUptHW6Hiyfc32k1t9zznDNpm80Gtao5cunT6OnHnfs9N4TxCnV7M7ngGT8U+yVI8g4brLo9K0Gq91pcaf4snxfTscEse12dbe6NHbaXLasyWzneD6y0k2bmWXYcZHDlxVIlPL1MdZTE1WprYwMuvS7kSkbQw2jb6jVJLqa+Ott7Gn13Ek3VkMOtSMpNm8MSSOpx6ltV0RHXaqOPHKUmkkm2zR/8AVowVyaVHlvtG8dvMpabBL4XtkmvLyRWKEsstqM544w8n0cn46469bq8mRP8A7cW4Y/kn1ObZJkWe9CChFRXo8+cnJtsixEhUWQRGAAIdDHQ0hDBIRKQ0hDI0OiVDSAZGh0SodABFIdE6HyisdEEjO0r6GMoGXpcb8gKR0fh3G8mXHBfvSUfzO945rV72OKPSCUF9DmvAemqc88lthg2v8z2X8y3SZJZdTKT6JuTOHKrk/od2LhL6nd8L1dUdQtT8F+h5zp9XU6OizcQrF17HHtaZrJJhruIXNqzQcR4m+erIYNQ55TQa7PeZ/wCb+ZtHFb5J3UbvNqW5vfy/Qw9XxtQ7mBxnW+7T82l+hxXENfKV79TSOm3uyJ59qNh4j8UZMl44Saj+81+hykiyRBo7seOMFUThnOU3bIEWWUKiyCuhUToVDERAdAAiVE0gjEUnYmUhJEkhpEkhAJIaRJIztJoeaPvMj5MV0n+9N+UV/MTdFJWYUYN7JW/TctWnr8TS9OrMjPnitsceSP3k/VsxXIVtjpIycWmj1bpeu7+yMjHgx+bl6RSMBZH/AM7/AKj97J92Jpv2Uml6NvhxpdMcf/uS/qbLTRi//XiXyo5vHll5G74LCeScIqL+JpEPG+zWE10d1psSw6OkkpZnzP5dhcJ0CjjlNpJzeztLZD1GF5ZxhfLjglG/JIo4vxXGqhCVRiuVbPscjUnwvZ1ppFk8ajPa2vN/7GRrdUuRLmr5nOy4kq2nb7UmR0+SU5JWzbHp5SaM55Yo6fw9p+b3s+qhCTv6HLTd5G77tnQYuPx08JaeFNzjL3s/Vr8K+RyWs1HKn5s0hG3JmUpUUeJs7c/TljX2OZy7m61eobUX1VU090a3JijLeGzXWD3fzTOhrakc78mYTRFovcSLRJNFLRFoucSLQyaKmiNFrRGhgV0MlQAIm1S+ZGKHN2ySQimCQ0gGkAFmngm9+i3f9DI1Wpcq8kqil0ivJGLikTslrkpPgjy2SUBlkENKxCjiLoY15WOGMy8eKS8l+pe34GGm07f7v3Ou4BGGJPLLlVKo99+7Of02lj1nOq63af0M3U6zHSjHn5IpOVLdK6b679V87JnKlVm2NezbanjcN4xfXqzX5M0JdTDwaOM3kXJJOGH9ov3m0oJ1Lt1sn+zQUdO7nF6iPOlXPyru7tbXsZRywXZbUmWwiu1DeqUFS2b7rsa+eRR5uXImotxb3V15XSK8uRrtb/P7Gzy8VEzLm0pXe7Nfrpyb9BRm769+hLJJmuNLbZjJ8mK8m1GM3UrTpp2muxl5IJ9NmY2SDJlTQkRzSt30t7pbJPzXoyLRHMtvyY8UrS+xlRRFoi0XNEWgFRTRFouaINAKiqgLKAdioriiQIaQDHFFqjt9AgiTYhlGLoWJEYRptdnumSsBInFWZeHHf0VsxsZmc3LHtsubrvb9PlZURlks/LcYd0rtxv1/Mqed/ne/X79zHb2+e7vlIp/3/bL2oNzM2OZu/Xz6ffsZenyU1d94vb4nB9VX8SVteZj6TDzf8qzOWBLajCddGsb7Mn9plsuaqx+4k4fv41K/tVdOtepRmySpPmbcYLHFvflj5L0p/mQbonGCfVf7Ge1I0uzCyZXaarbpsqXq13ZT7173W9W2k5elLsZ+r0S5bT9TWcr/ALa/qbRpoylaZY8iunai3s24uV/TqW+935ZLb913dox4xva1v1ScV+qH2V1cXW/59PVJmkW48oh8hk2K+YnNlFkydgV6pfC/Up0/4fqx6qTdJf2zK9ylFJdlRPQdsqE0AwAg0RaLWiDQgK+UCYDEUE4IgWRASLUIYhDLcOXklfKpKqlF9Gv6lmo08X8WJuUaupfjXmn515/oUMcJV+v+4q5tFX6HjZkyVxu/R7b+hXae7+6LIQa3TTXl0f1RW4EizTL4XXMpLZ1OGOKl2bbDVK6fNzSpcz58uRt+rkkttltfzZBRaaa2fe0nddtx+8veVRrZX8Un8ktv76jT5sPVE9Nlcen28zPjqebtRgNctWmub8Mf35er8kXxlVpvaC58j7KukRSimVFtGakrV/f8rCU4quvnXp5i4fqIyhKM3UskW1ukvg3rf5UYeqzN23+K/iXfm/i+pCjzRbdKy/Va61S2/n8zG0+99VV3Ksrivm8crX2MWMXJ7b91XkZmmUYVJ7tdOWUsWSL8010NKUURbkzJlTi5c6mkt/d6mX+jNHmf0NbNUvrbper2/MytXq55HTcp105qlP6yStmP7l9ZNRXq7f2RKlSBqzHbr9B48Llu2oR7yf8AJdyc5RX4U2/4pdPoiiVt29+wW30TVF+d420sUahC0pS/Hkfeb8vRAisnEmqQ7MfMtyCZbqCmJRJIiyRFgAgAAEY5OJAaGSXxGyuLLRFiBAhUAi6EqMiE4vquV+a6fYwkyyLBopMzI5PqvR/yH8L6/mv6GKmTWSSJ2jsysezck1zPa7t9KXUnHFUeWtm05d3Kt6fzMWGo80W+/i67fRkvcUmi6UU62aqNKuzu+YlkxJ23td9O6fZ79ilZYbb/AJMi80N93v2SYvIfBd8K3rd+qS+yRGWXbt9FZRLOu0X9aRHnfkkVT9isscu3b7L7Cdb9/L0I/MhKY6JsJfcgwsChDRNIhEc5UhAUZ2VxFKVjiUSSExkWIYAIAEUAAFEkkyyMikaYh2ZI0URkXRmIoHEETQ+UAIqRNTFyBygMmpElRUkSSYAWbD2IJElFiGPmByBY2TWFitDplTYqL1iBxoLCilRCiciqeZLoAiTaRi5clkck2xKJVEtgkTQJAAgsi2MiwGACsQ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" y="1844824"/>
            <a:ext cx="4011736" cy="2255487"/>
          </a:xfrm>
          <a:prstGeom prst="rect">
            <a:avLst/>
          </a:prstGeom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61129"/>
              </p:ext>
            </p:extLst>
          </p:nvPr>
        </p:nvGraphicFramePr>
        <p:xfrm>
          <a:off x="2076400" y="1844824"/>
          <a:ext cx="696009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solidFill>
                            <a:srgbClr val="422C16"/>
                          </a:solidFill>
                          <a:latin typeface="Tw Cen MT Condensed" panose="020B0606020104020203" pitchFamily="34" charset="-18"/>
                        </a:rPr>
                        <a:t>Horľavá látka</a:t>
                      </a:r>
                      <a:endParaRPr lang="sk-SK" sz="2400" dirty="0">
                        <a:solidFill>
                          <a:srgbClr val="422C16"/>
                        </a:solidFill>
                        <a:latin typeface="Tw Cen MT Condensed" panose="020B0606020104020203" pitchFamily="34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solidFill>
                            <a:srgbClr val="422C16"/>
                          </a:solidFill>
                          <a:latin typeface="Tw Cen MT Condensed" panose="020B0606020104020203" pitchFamily="34" charset="-18"/>
                        </a:rPr>
                        <a:t>Zápalná</a:t>
                      </a:r>
                      <a:r>
                        <a:rPr lang="sk-SK" sz="2400" baseline="0" dirty="0" smtClean="0">
                          <a:solidFill>
                            <a:srgbClr val="422C16"/>
                          </a:solidFill>
                          <a:latin typeface="Tw Cen MT Condensed" panose="020B0606020104020203" pitchFamily="34" charset="-18"/>
                        </a:rPr>
                        <a:t> teplota °C</a:t>
                      </a:r>
                      <a:endParaRPr lang="sk-SK" sz="2400" dirty="0">
                        <a:solidFill>
                          <a:srgbClr val="422C16"/>
                        </a:solidFill>
                        <a:latin typeface="Tw Cen MT Condensed" panose="020B0606020104020203" pitchFamily="34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hlavička zápalky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60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benzín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220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suché drevo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250-300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etanol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425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papier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440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uhlie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600-900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zemný plyn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650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koks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w Cen MT Condensed" panose="020B0606020104020203" pitchFamily="34" charset="-18"/>
                        </a:rPr>
                        <a:t>650-750</a:t>
                      </a:r>
                      <a:endParaRPr lang="sk-SK" sz="2400" dirty="0">
                        <a:latin typeface="Tw Cen MT Condensed" panose="020B0606020104020203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6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sk-SK" altLang="sk-SK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Horenie</a:t>
            </a:r>
            <a:endParaRPr lang="sk-SK" altLang="sk-SK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703794" cy="3456384"/>
          </a:xfrm>
        </p:spPr>
        <p:txBody>
          <a:bodyPr/>
          <a:lstStyle/>
          <a:p>
            <a:pPr algn="just"/>
            <a:r>
              <a:rPr lang="sk-SK" altLang="sk-SK" dirty="0" smtClean="0">
                <a:latin typeface="Tw Cen MT Condensed" panose="020B0606020104020203" pitchFamily="34" charset="-18"/>
              </a:rPr>
              <a:t>Oheň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a jeho sila ľudí odpradávna priťahoval,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no nikto nevedel</a:t>
            </a:r>
            <a:r>
              <a:rPr lang="sk-SK" altLang="sk-SK" dirty="0" smtClean="0">
                <a:latin typeface="Tw Cen MT Condensed" panose="020B0606020104020203" pitchFamily="34" charset="-18"/>
              </a:rPr>
              <a:t/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vysvetliť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jeho pôvod a príčinu, </a:t>
            </a:r>
          </a:p>
          <a:p>
            <a:r>
              <a:rPr lang="sk-SK" altLang="sk-SK" dirty="0" smtClean="0">
                <a:latin typeface="Tw Cen MT Condensed" panose="020B0606020104020203" pitchFamily="34" charset="-18"/>
              </a:rPr>
              <a:t>Podľa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starogréckej báje oheň ukradol bohom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z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Olympu Prometeus a daroval ho ľuďom, </a:t>
            </a:r>
          </a:p>
          <a:p>
            <a:r>
              <a:rPr lang="sk-SK" altLang="sk-SK" dirty="0" smtClean="0">
                <a:latin typeface="Tw Cen MT Condensed" panose="020B0606020104020203" pitchFamily="34" charset="-18"/>
              </a:rPr>
              <a:t>Po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prvýkrát spracovali potravu na ohni pravekí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 ľudia</a:t>
            </a:r>
            <a:r>
              <a:rPr lang="sk-SK" altLang="sk-SK" dirty="0" smtClean="0">
                <a:latin typeface="Tw Cen MT Condensed" panose="020B0606020104020203" pitchFamily="34" charset="-18"/>
              </a:rPr>
              <a:t>, ktorí získali oheň z horiacich stromov,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ktoré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zapálili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blesky.</a:t>
            </a:r>
            <a:endParaRPr lang="sk-SK" altLang="sk-SK" dirty="0" smtClean="0">
              <a:latin typeface="Tw Cen MT Condensed" panose="020B0606020104020203" pitchFamily="34" charset="-18"/>
            </a:endParaRPr>
          </a:p>
          <a:p>
            <a:pPr marL="0" indent="0">
              <a:buNone/>
            </a:pPr>
            <a:endParaRPr lang="sk-SK" altLang="sk-SK" dirty="0" smtClean="0">
              <a:latin typeface="Tw Cen MT Condensed" panose="020B0606020104020203" pitchFamily="3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sk-SK" altLang="sk-SK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Horenie</a:t>
            </a:r>
            <a:endParaRPr lang="sk-SK" altLang="sk-SK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703794" cy="3816424"/>
          </a:xfrm>
        </p:spPr>
        <p:txBody>
          <a:bodyPr/>
          <a:lstStyle/>
          <a:p>
            <a:pPr algn="just"/>
            <a:r>
              <a:rPr lang="sk-SK" altLang="sk-SK" dirty="0" smtClean="0">
                <a:latin typeface="Tw Cen MT Condensed" panose="020B0606020104020203" pitchFamily="34" charset="-18"/>
              </a:rPr>
              <a:t>Väčšina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pracovných postupov chemikov v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minulosti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závisela od účinku ohňa, </a:t>
            </a:r>
          </a:p>
          <a:p>
            <a:pPr algn="just"/>
            <a:r>
              <a:rPr lang="sk-SK" altLang="sk-SK" dirty="0" smtClean="0">
                <a:latin typeface="Tw Cen MT Condensed" panose="020B0606020104020203" pitchFamily="34" charset="-18"/>
              </a:rPr>
              <a:t>V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2. polovici 18. storočia vysvetlil horenie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významný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francúzsky vedec </a:t>
            </a:r>
            <a:r>
              <a:rPr lang="sk-SK" altLang="sk-SK" b="1" dirty="0" smtClean="0">
                <a:solidFill>
                  <a:srgbClr val="FF0000"/>
                </a:solidFill>
                <a:latin typeface="Tw Cen MT Condensed" panose="020B0606020104020203" pitchFamily="34" charset="-18"/>
              </a:rPr>
              <a:t>A. L. </a:t>
            </a:r>
            <a:r>
              <a:rPr lang="sk-SK" altLang="sk-SK" b="1" dirty="0" err="1" smtClean="0">
                <a:solidFill>
                  <a:srgbClr val="FF0000"/>
                </a:solidFill>
                <a:latin typeface="Tw Cen MT Condensed" panose="020B0606020104020203" pitchFamily="34" charset="-18"/>
              </a:rPr>
              <a:t>Lavoisier</a:t>
            </a:r>
            <a:r>
              <a:rPr lang="sk-SK" altLang="sk-SK" b="1" dirty="0" smtClean="0">
                <a:solidFill>
                  <a:srgbClr val="FF0000"/>
                </a:solidFill>
                <a:latin typeface="Tw Cen MT Condensed" panose="020B0606020104020203" pitchFamily="34" charset="-18"/>
              </a:rPr>
              <a:t> =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horenie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vysvetlil ako prudké zlučovanie </a:t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látok s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kyslíkom.</a:t>
            </a:r>
            <a:endParaRPr lang="sk-SK" altLang="sk-SK" dirty="0" smtClean="0">
              <a:latin typeface="Tw Cen MT Condensed" panose="020B0606020104020203" pitchFamily="34" charset="-18"/>
            </a:endParaRPr>
          </a:p>
          <a:p>
            <a:pPr marL="1344613"/>
            <a:r>
              <a:rPr lang="sk-SK" altLang="sk-SK" dirty="0" smtClean="0">
                <a:latin typeface="Tw Cen MT Condensed" panose="020B0606020104020203" pitchFamily="34" charset="-18"/>
              </a:rPr>
              <a:t>Potvrdil</a:t>
            </a:r>
            <a:r>
              <a:rPr lang="sk-SK" altLang="sk-SK" dirty="0" smtClean="0">
                <a:latin typeface="Tw Cen MT Condensed" panose="020B0606020104020203" pitchFamily="34" charset="-18"/>
              </a:rPr>
              <a:t>, že kyslík je zložkou vzduchu, </a:t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je nevyhnutný na dýchanie organizmov</a:t>
            </a:r>
          </a:p>
          <a:p>
            <a:pPr marL="0" indent="0">
              <a:buNone/>
            </a:pPr>
            <a:endParaRPr lang="sk-SK" altLang="sk-SK" dirty="0" smtClean="0">
              <a:latin typeface="Tw Cen MT Condensed" panose="020B0606020104020203" pitchFamily="34" charset="-18"/>
            </a:endParaRPr>
          </a:p>
        </p:txBody>
      </p:sp>
      <p:pic>
        <p:nvPicPr>
          <p:cNvPr id="2052" name="Picture 4" descr="http://i9.photobucket.com/albums/a61/hotrodpurple/cabin/FireAnimation_zps3b9304b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sk-SK" altLang="sk-SK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Horenie</a:t>
            </a:r>
            <a:endParaRPr lang="sk-SK" altLang="sk-SK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8703794" cy="2520280"/>
          </a:xfrm>
        </p:spPr>
        <p:txBody>
          <a:bodyPr/>
          <a:lstStyle/>
          <a:p>
            <a:pPr algn="just"/>
            <a:r>
              <a:rPr lang="sk-SK" altLang="sk-SK" dirty="0" smtClean="0">
                <a:latin typeface="Tw Cen MT Condensed" panose="020B0606020104020203" pitchFamily="34" charset="-18"/>
              </a:rPr>
              <a:t>niektoré látky začínajú horieť hneď po vložení do plameňa, napr</a:t>
            </a:r>
            <a:r>
              <a:rPr lang="sk-SK" altLang="sk-SK" dirty="0" smtClean="0">
                <a:latin typeface="Tw Cen MT Condensed" panose="020B0606020104020203" pitchFamily="34" charset="-18"/>
              </a:rPr>
              <a:t>.: papier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sa v plameni spáli a zostane po ňom sivý popol, ďalším produktom je bezfarebný plyn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 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– oxid uhličitý</a:t>
            </a:r>
          </a:p>
        </p:txBody>
      </p:sp>
    </p:spTree>
    <p:extLst>
      <p:ext uri="{BB962C8B-B14F-4D97-AF65-F5344CB8AC3E}">
        <p14:creationId xmlns:p14="http://schemas.microsoft.com/office/powerpoint/2010/main" val="7900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sk-SK" altLang="sk-SK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Horenie</a:t>
            </a:r>
            <a:endParaRPr lang="sk-SK" altLang="sk-SK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703794" cy="4857403"/>
          </a:xfrm>
        </p:spPr>
        <p:txBody>
          <a:bodyPr/>
          <a:lstStyle/>
          <a:p>
            <a:pPr algn="just"/>
            <a:r>
              <a:rPr lang="sk-SK" altLang="sk-SK" dirty="0" smtClean="0">
                <a:latin typeface="Tw Cen MT Condensed" panose="020B0606020104020203" pitchFamily="34" charset="-18"/>
              </a:rPr>
              <a:t>Ak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zapálime napr. etanol, začne horieť už v okamihu,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keď sa </a:t>
            </a:r>
            <a:r>
              <a:rPr lang="sk-SK" altLang="sk-SK" dirty="0" smtClean="0">
                <a:latin typeface="Tw Cen MT Condensed" panose="020B0606020104020203" pitchFamily="34" charset="-18"/>
              </a:rPr>
              <a:t/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ešte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zápalka nedotkla hladiny etanolu, </a:t>
            </a:r>
          </a:p>
          <a:p>
            <a:r>
              <a:rPr lang="sk-SK" altLang="sk-SK" dirty="0" smtClean="0">
                <a:latin typeface="Tw Cen MT Condensed" panose="020B0606020104020203" pitchFamily="34" charset="-18"/>
              </a:rPr>
              <a:t>Po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etanole nezostane žiaden tuhý zvyšok, </a:t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pretože, to, čo zostalo po horení je vodná para</a:t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a oxid uhličitý,</a:t>
            </a:r>
          </a:p>
          <a:p>
            <a:r>
              <a:rPr lang="sk-SK" altLang="sk-SK" dirty="0" smtClean="0">
                <a:latin typeface="Tw Cen MT Condensed" panose="020B0606020104020203" pitchFamily="34" charset="-18"/>
              </a:rPr>
              <a:t>Obe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tieto látky sú plynné látky, preto nie sú </a:t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	viditeľné žiadne zreteľné stopy horenia</a:t>
            </a:r>
          </a:p>
          <a:p>
            <a:pPr marL="1606550"/>
            <a:r>
              <a:rPr lang="sk-SK" altLang="sk-SK" dirty="0" smtClean="0">
                <a:latin typeface="Tw Cen MT Condensed" panose="020B0606020104020203" pitchFamily="34" charset="-18"/>
              </a:rPr>
              <a:t>Pri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horení horčíka vzniká biela tuhá látka</a:t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 – oxid </a:t>
            </a:r>
            <a:r>
              <a:rPr lang="sk-SK" altLang="sk-SK" dirty="0" err="1" smtClean="0">
                <a:latin typeface="Tw Cen MT Condensed" panose="020B0606020104020203" pitchFamily="34" charset="-18"/>
              </a:rPr>
              <a:t>horečnatý</a:t>
            </a:r>
            <a:endParaRPr lang="sk-SK" altLang="sk-SK" dirty="0" smtClean="0">
              <a:latin typeface="Tw Cen MT Condensed" panose="020B0606020104020203" pitchFamily="34" charset="-18"/>
            </a:endParaRPr>
          </a:p>
          <a:p>
            <a:endParaRPr lang="sk-SK" altLang="sk-SK" dirty="0">
              <a:latin typeface="Tw Cen MT Condensed" panose="020B0606020104020203" pitchFamily="34" charset="-18"/>
            </a:endParaRPr>
          </a:p>
          <a:p>
            <a:endParaRPr lang="sk-SK" altLang="sk-SK" dirty="0" smtClean="0">
              <a:latin typeface="Tw Cen MT Condensed" panose="020B0606020104020203" pitchFamily="34" charset="-18"/>
            </a:endParaRPr>
          </a:p>
          <a:p>
            <a:pPr marL="0" indent="0">
              <a:buNone/>
            </a:pPr>
            <a:endParaRPr lang="sk-SK" altLang="sk-SK" dirty="0">
              <a:latin typeface="Tw Cen MT Condensed" panose="020B0606020104020203" pitchFamily="34" charset="-18"/>
            </a:endParaRPr>
          </a:p>
        </p:txBody>
      </p:sp>
      <p:sp>
        <p:nvSpPr>
          <p:cNvPr id="2" name="AutoShape 2" descr="data:image/jpeg;base64,/9j/4AAQSkZJRgABAQAAAQABAAD/2wCEAAkGBxAQEBAQEBAQDw8PDxANDw8PEA8NDw8PFREWFhURFRUYHSggGBolHRUVITEhJSkrLi4uFx8zODMtNygtLisBCgoKDg0OGhAQGi0lHiUvLS0tKy0tLS0tLS0tLS0tLS0tLS0tLS0tLS0tLS0tLS0tLS0tLS0tLS0rLS0tLS0tK//AABEIAPAA0gMBIgACEQEDEQH/xAAcAAACAgMBAQAAAAAAAAAAAAAAAQIDBAUGBwj/xAA6EAACAgECBAMGAwYFBQAAAAAAAQIRAwQhBRIxQQZRYQcTInGBkTKhsRRCUsHR8AhysuHxFSMkQ4L/xAAaAQADAQEBAQAAAAAAAAAAAAAAAQIDBAUG/8QAKxEAAgIBBAIBAgUFAAAAAAAAAAECEQMEEiExIkFRYZETFHGBsSMyQtHw/9oADAMBAAIRAxEAPwDxAAAYAAAIAGAAAAAwAQEqChDIgSoQxAS5hIbQhkAGwGIQAAAAAAAAAAAIBgACAAAAABgAgABgMBDEADENAA6GkNI9A8CeAsmqrLli1Dqk+5llyxxxuRtjxObpHJcL4Hm1DShB0+9Ha6X2Z5HC5XdHsPBfC2LAkowSr0OihoopVR5k9Vlm/HhHVWHHw+WfKviPwrm0jtxbj50c60fWXiHw7jz45RlFO15Hz5468I5NFkc0m8Mn1/hZ06bVbnsn3/JnlxRa34+vg5FIk0RsXMzuOUTQhtiGSAhiABiAAAAAAAAAAAAAQwAYrGIBAADABgMABEkgSMrQ6SebJDHBOU5yUYpd2yW6LirZ0fs68Ly4hq4xp+6g1PI+3yPp3h3DceCEYQikopI0Xs58KQ4dpYxpe+mlLLLvb7HVyPPyL8R7316NZy2rYv3IUSSIlkSMMU5UZMhONmh8QcBx6nFKE4qSkmuh0EiDRnmx8mmPI4O0fKXjbwnl4fmaabwyb5J+Xozl2j628U+HsWswyx5IpqSfzT8z5v8AGPhLNoMrTTlibfJP08mdWm1O7wn3/JeTGpLfDr2vg5gRNoi0dxzCAdCAQh0A0gASRm5eE54xU5Y5KLV7rsdn7JvBz12pWXJH/wAfA+bfpOfZfJHtHHvDeKWOuRbKuhxZ9Z+HKkr+TqxYIy/udN9Hyu0I7vxh4ReKUp41t5HEz08k6cX9joxZo5I2jLLhljdMqESaImxkAAMAEMQwACSESQholFHtPsM8IKV8QzRtW44E195HkHC9HLPmxYYbyy5IYo/OTqz6/wCB8NhpdPiwQVRxY4wX0XU583k1D7/obRe2O730jOexBsJSI2cWXLbpEJDLIFZKDDBKpoTJTIMsmVmuePkJEZI0HiHgeLU45QyRUk01ujoaK547OOUGbY8mx2fMnjTwJl0cpTxJzw3dLdxX9DinE+wNfwiOWLTSafmeU+MvZVzOWTTrll1cezOvDqnHxyfc1ljhk5h38f6PE6CjccR8O6nBJxyYpJrvVoxsPCs0nSg/sdynFq7OZ45J1RgUb/wt4Zy63JFJNY7+KXp6G68PeB5ZJKWXZdaPX/DnCMeCKjCKVehxajWKK2w7OrDpf8pm/wDBvBcek08ceOKSSS+Zts8Oe0SwKoL5C0z3ZxJXSZnKTcnI5DjHCYyvmR5n4r4Tjxxk4xS69j2TjcfiZ5f43VY5v0ZhjbjlpHpxe/HbPGc6+J/NlZPK9382QPpEeG+xDABiAAAAGiSIokhDR33sX4b7/i2FtXHBDJqH80uWP5yPpqTPCf8ADtprz6zL/Dix419W2/0R7nNnBmnUpfY1kuEiqchRkUymVyzHnuRqoWZcsqQsWa2avNqSGLVUyVk5NPy7o6GyJj6bPzIyDuWTeuTkcdroAoYFUhAKUU+owCk0BpOMcExZU7gn9DkNR4chCXwxX2PSJI12p0qZx5IV0duDUNcSOQ0mia6I6Hhuke1mVh0S8jYYMVEQx2y8uoVUh5FtRDTLdluToQwdTWvI40/Fmt43Dv6Hk3tHly4p/I9g4stjxT2tZuXHXm6MoxvUJfU78Mv6D/Q8jkRJMR9AeUIAGMQgAAAaJIiiSENHt3+HZrl1vnz4/wDSex55bHhXsA1ijl1ePzjjmvzR7Rqc+x42plWSS/7o61Ddtf0KM+ejAzasxNfravc1b1V9zgcmz0IY0kbPJqbKP2mmYbzmNkzhFFtHYcL1lm7x5TguHaymtzqdNqbidEJ0cefDfJurAw9PqbMtM6Yzs4ZRcXySQMEDN6qJImQcbJMEYSVsaEokhFeadIG1FAlZDLk7E8CMHHK2bGC2M8fk7NZraqMHinQ+f/a9qbyxh6tnvnF57P0R8z+0fWe81s12hsVp47tRfwbp7dO/qcmxDYj2TzxAAxgIBgIAGgCgGdh7LeKfs/EIW6jli8T+fVfzPctfxWKXXsfMemzPHOM47ShJST9UzspeM5TSt71ueZrNNLJNSid+mzQUal6PQdZxLmfUojrfU4KHiC+5lYuNLzOX8rJHWs8WdwtZ6kJ6g5XHxZeZlY+IJ9yfwWit6Z02n1J0XCdf2bOCw6v1NpotbTW5DiPhnoUM9M2+kzXRx+k1nPFPujfcFzXJIeOXNHNnxpxs34hWM7t1nmiYAV+83M2xpFpj6voWSmYmed7EZJKi8cXZHQ47dmxbpFOmhSI6jLey6BGoQv2Ob3yNB4n1ax4ck26qLZ8ucX1Xvc2TJ/FNv6We2e2LjnutP7mL+PL8Nenc8IkdGgh3N+zXUOoxh+5BiGxHpHEIYUAAAwoYAIaChsBoQwodCAaZZHNJdyuh0BRkQ1kl3MvT8VkuprKHRLimUptHW6Hiyfc32k1t9zznDNpm80Gtao5cunT6OnHnfs9N4TxCnV7M7ngGT8U+yVI8g4brLo9K0Gq91pcaf4snxfTscEse12dbe6NHbaXLasyWzneD6y0k2bmWXYcZHDlxVIlPL1MdZTE1WprYwMuvS7kSkbQw2jb6jVJLqa+Ott7Gn13Ek3VkMOtSMpNm8MSSOpx6ltV0RHXaqOPHKUmkkm2zR/8AVowVyaVHlvtG8dvMpabBL4XtkmvLyRWKEsstqM544w8n0cn46469bq8mRP8A7cW4Y/kn1ObZJkWe9CChFRXo8+cnJtsixEhUWQRGAAIdDHQ0hDBIRKQ0hDI0OiVDSAZGh0SodABFIdE6HyisdEEjO0r6GMoGXpcb8gKR0fh3G8mXHBfvSUfzO945rV72OKPSCUF9DmvAemqc88lthg2v8z2X8y3SZJZdTKT6JuTOHKrk/od2LhL6nd8L1dUdQtT8F+h5zp9XU6OizcQrF17HHtaZrJJhruIXNqzQcR4m+erIYNQ55TQa7PeZ/wCb+ZtHFb5J3UbvNqW5vfy/Qw9XxtQ7mBxnW+7T82l+hxXENfKV79TSOm3uyJ59qNh4j8UZMl44Saj+81+hykiyRBo7seOMFUThnOU3bIEWWUKiyCuhUToVDERAdAAiVE0gjEUnYmUhJEkhpEkhAJIaRJIztJoeaPvMj5MV0n+9N+UV/MTdFJWYUYN7JW/TctWnr8TS9OrMjPnitsceSP3k/VsxXIVtjpIycWmj1bpeu7+yMjHgx+bl6RSMBZH/AM7/AKj97J92Jpv2Uml6NvhxpdMcf/uS/qbLTRi//XiXyo5vHll5G74LCeScIqL+JpEPG+zWE10d1psSw6OkkpZnzP5dhcJ0CjjlNpJzeztLZD1GF5ZxhfLjglG/JIo4vxXGqhCVRiuVbPscjUnwvZ1ppFk8ajPa2vN/7GRrdUuRLmr5nOy4kq2nb7UmR0+SU5JWzbHp5SaM55Yo6fw9p+b3s+qhCTv6HLTd5G77tnQYuPx08JaeFNzjL3s/Vr8K+RyWs1HKn5s0hG3JmUpUUeJs7c/TljX2OZy7m61eobUX1VU090a3JijLeGzXWD3fzTOhrakc78mYTRFovcSLRJNFLRFoucSLQyaKmiNFrRGhgV0MlQAIm1S+ZGKHN2ySQimCQ0gGkAFmngm9+i3f9DI1Wpcq8kqil0ivJGLikTslrkpPgjy2SUBlkENKxCjiLoY15WOGMy8eKS8l+pe34GGm07f7v3Ou4BGGJPLLlVKo99+7Of02lj1nOq63af0M3U6zHSjHn5IpOVLdK6b679V87JnKlVm2NezbanjcN4xfXqzX5M0JdTDwaOM3kXJJOGH9ov3m0oJ1Lt1sn+zQUdO7nF6iPOlXPyru7tbXsZRywXZbUmWwiu1DeqUFS2b7rsa+eRR5uXImotxb3V15XSK8uRrtb/P7Gzy8VEzLm0pXe7Nfrpyb9BRm769+hLJJmuNLbZjJ8mK8m1GM3UrTpp2muxl5IJ9NmY2SDJlTQkRzSt30t7pbJPzXoyLRHMtvyY8UrS+xlRRFoi0XNEWgFRTRFouaINAKiqgLKAdioriiQIaQDHFFqjt9AgiTYhlGLoWJEYRptdnumSsBInFWZeHHf0VsxsZmc3LHtsubrvb9PlZURlks/LcYd0rtxv1/Mqed/ne/X79zHb2+e7vlIp/3/bL2oNzM2OZu/Xz6ffsZenyU1d94vb4nB9VX8SVteZj6TDzf8qzOWBLajCddGsb7Mn9plsuaqx+4k4fv41K/tVdOtepRmySpPmbcYLHFvflj5L0p/mQbonGCfVf7Ge1I0uzCyZXaarbpsqXq13ZT7173W9W2k5elLsZ+r0S5bT9TWcr/ALa/qbRpoylaZY8iunai3s24uV/TqW+935ZLb913dox4xva1v1ScV+qH2V1cXW/59PVJmkW48oh8hk2K+YnNlFkydgV6pfC/Up0/4fqx6qTdJf2zK9ylFJdlRPQdsqE0AwAg0RaLWiDQgK+UCYDEUE4IgWRASLUIYhDLcOXklfKpKqlF9Gv6lmo08X8WJuUaupfjXmn515/oUMcJV+v+4q5tFX6HjZkyVxu/R7b+hXae7+6LIQa3TTXl0f1RW4EizTL4XXMpLZ1OGOKl2bbDVK6fNzSpcz58uRt+rkkttltfzZBRaaa2fe0nddtx+8veVRrZX8Un8ktv76jT5sPVE9Nlcen28zPjqebtRgNctWmub8Mf35er8kXxlVpvaC58j7KukRSimVFtGakrV/f8rCU4quvnXp5i4fqIyhKM3UskW1ukvg3rf5UYeqzN23+K/iXfm/i+pCjzRbdKy/Va61S2/n8zG0+99VV3Ksrivm8crX2MWMXJ7b91XkZmmUYVJ7tdOWUsWSL8010NKUURbkzJlTi5c6mkt/d6mX+jNHmf0NbNUvrbper2/MytXq55HTcp105qlP6yStmP7l9ZNRXq7f2RKlSBqzHbr9B48Llu2oR7yf8AJdyc5RX4U2/4pdPoiiVt29+wW30TVF+d420sUahC0pS/Hkfeb8vRAisnEmqQ7MfMtyCZbqCmJRJIiyRFgAgAAEY5OJAaGSXxGyuLLRFiBAhUAi6EqMiE4vquV+a6fYwkyyLBopMzI5PqvR/yH8L6/mv6GKmTWSSJ2jsysezck1zPa7t9KXUnHFUeWtm05d3Kt6fzMWGo80W+/i67fRkvcUmi6UU62aqNKuzu+YlkxJ23td9O6fZ79ilZYbb/AJMi80N93v2SYvIfBd8K3rd+qS+yRGWXbt9FZRLOu0X9aRHnfkkVT9isscu3b7L7Cdb9/L0I/MhKY6JsJfcgwsChDRNIhEc5UhAUZ2VxFKVjiUSSExkWIYAIAEUAAFEkkyyMikaYh2ZI0URkXRmIoHEETQ+UAIqRNTFyBygMmpElRUkSSYAWbD2IJElFiGPmByBY2TWFitDplTYqL1iBxoLCilRCiciqeZLoAiTaRi5clkck2xKJVEtgkTQJAAgsi2MiwGACsQ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0" name="Picture 4" descr="https://upload.wikimedia.org/wikipedia/commons/c/c6/Ethanol_burning_fl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08" y="2161382"/>
            <a:ext cx="2430452" cy="27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ail.zsebenese.opava.cz/tabulka/mg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75" y="4929659"/>
            <a:ext cx="1778285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sk-SK" altLang="sk-SK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Horenie</a:t>
            </a:r>
            <a:endParaRPr lang="sk-SK" altLang="sk-SK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772816"/>
            <a:ext cx="7632848" cy="25922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k-SK" altLang="sk-SK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HORENIE JE CHEMICKÁ REAKCIA, PRI KTOREJ </a:t>
            </a:r>
            <a:r>
              <a:rPr lang="sk-SK" altLang="sk-SK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SA </a:t>
            </a:r>
            <a:r>
              <a:rPr lang="sk-SK" altLang="sk-SK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UVOĽŇUJE TEPLO A SVETLO. PRI </a:t>
            </a:r>
            <a:r>
              <a:rPr lang="sk-SK" altLang="sk-SK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HORENÍ SA </a:t>
            </a:r>
            <a:r>
              <a:rPr lang="sk-SK" altLang="sk-SK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LÁTKY ZLUČUJÚ SO VZDUŠNÝM KYSLÍKOM. </a:t>
            </a:r>
          </a:p>
          <a:p>
            <a:endParaRPr lang="sk-SK" altLang="sk-SK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-18"/>
            </a:endParaRPr>
          </a:p>
          <a:p>
            <a:endParaRPr lang="sk-SK" altLang="sk-SK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-18"/>
            </a:endParaRPr>
          </a:p>
          <a:p>
            <a:pPr marL="0" indent="0">
              <a:buNone/>
            </a:pPr>
            <a:endParaRPr lang="sk-SK" altLang="sk-SK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-18"/>
            </a:endParaRPr>
          </a:p>
        </p:txBody>
      </p:sp>
      <p:sp>
        <p:nvSpPr>
          <p:cNvPr id="2" name="AutoShape 2" descr="data:image/jpeg;base64,/9j/4AAQSkZJRgABAQAAAQABAAD/2wCEAAkGBxAQEBAQEBAQDw8PDxANDw8PEA8NDw8PFREWFhURFRUYHSggGBolHRUVITEhJSkrLi4uFx8zODMtNygtLisBCgoKDg0OGhAQGi0lHiUvLS0tKy0tLS0tLS0tLS0tLS0tLS0tLS0tLS0tLS0tLS0tLS0tLS0tLS0rLS0tLS0tK//AABEIAPAA0gMBIgACEQEDEQH/xAAcAAACAgMBAQAAAAAAAAAAAAAAAQIDBAUGBwj/xAA6EAACAgECBAMGAwYFBQAAAAAAAQIRAwQhBRIxQQZRYQcTInGBkTKhsRRCUsHR8AhysuHxFSMkQ4L/xAAaAQADAQEBAQAAAAAAAAAAAAAAAQIDBAUG/8QAKxEAAgIBBAIBAgUFAAAAAAAAAAECEQMEEiExIkFRYZETFHGBsSMyQtHw/9oADAMBAAIRAxEAPwDxAAAYAAAIAGAAAAAwAQEqChDIgSoQxAS5hIbQhkAGwGIQAAAAAAAAAAAIBgACAAAAABgAgABgMBDEADENAA6GkNI9A8CeAsmqrLli1Dqk+5llyxxxuRtjxObpHJcL4Hm1DShB0+9Ha6X2Z5HC5XdHsPBfC2LAkowSr0OihoopVR5k9Vlm/HhHVWHHw+WfKviPwrm0jtxbj50c60fWXiHw7jz45RlFO15Hz5468I5NFkc0m8Mn1/hZ06bVbnsn3/JnlxRa34+vg5FIk0RsXMzuOUTQhtiGSAhiABiAAAAAAAAAAAAAQwAYrGIBAADABgMABEkgSMrQ6SebJDHBOU5yUYpd2yW6LirZ0fs68Ly4hq4xp+6g1PI+3yPp3h3DceCEYQikopI0Xs58KQ4dpYxpe+mlLLLvb7HVyPPyL8R7316NZy2rYv3IUSSIlkSMMU5UZMhONmh8QcBx6nFKE4qSkmuh0EiDRnmx8mmPI4O0fKXjbwnl4fmaabwyb5J+Xozl2j628U+HsWswyx5IpqSfzT8z5v8AGPhLNoMrTTlibfJP08mdWm1O7wn3/JeTGpLfDr2vg5gRNoi0dxzCAdCAQh0A0gASRm5eE54xU5Y5KLV7rsdn7JvBz12pWXJH/wAfA+bfpOfZfJHtHHvDeKWOuRbKuhxZ9Z+HKkr+TqxYIy/udN9Hyu0I7vxh4ReKUp41t5HEz08k6cX9joxZo5I2jLLhljdMqESaImxkAAMAEMQwACSESQholFHtPsM8IKV8QzRtW44E195HkHC9HLPmxYYbyy5IYo/OTqz6/wCB8NhpdPiwQVRxY4wX0XU583k1D7/obRe2O730jOexBsJSI2cWXLbpEJDLIFZKDDBKpoTJTIMsmVmuePkJEZI0HiHgeLU45QyRUk01ujoaK547OOUGbY8mx2fMnjTwJl0cpTxJzw3dLdxX9DinE+wNfwiOWLTSafmeU+MvZVzOWTTrll1cezOvDqnHxyfc1ljhk5h38f6PE6CjccR8O6nBJxyYpJrvVoxsPCs0nSg/sdynFq7OZ45J1RgUb/wt4Zy63JFJNY7+KXp6G68PeB5ZJKWXZdaPX/DnCMeCKjCKVehxajWKK2w7OrDpf8pm/wDBvBcek08ceOKSSS+Zts8Oe0SwKoL5C0z3ZxJXSZnKTcnI5DjHCYyvmR5n4r4Tjxxk4xS69j2TjcfiZ5f43VY5v0ZhjbjlpHpxe/HbPGc6+J/NlZPK9382QPpEeG+xDABiAAAAGiSIokhDR33sX4b7/i2FtXHBDJqH80uWP5yPpqTPCf8ADtprz6zL/Dix419W2/0R7nNnBmnUpfY1kuEiqchRkUymVyzHnuRqoWZcsqQsWa2avNqSGLVUyVk5NPy7o6GyJj6bPzIyDuWTeuTkcdroAoYFUhAKUU+owCk0BpOMcExZU7gn9DkNR4chCXwxX2PSJI12p0qZx5IV0duDUNcSOQ0mia6I6Hhuke1mVh0S8jYYMVEQx2y8uoVUh5FtRDTLdluToQwdTWvI40/Fmt43Dv6Hk3tHly4p/I9g4stjxT2tZuXHXm6MoxvUJfU78Mv6D/Q8jkRJMR9AeUIAGMQgAAAaJIiiSENHt3+HZrl1vnz4/wDSex55bHhXsA1ijl1ePzjjmvzR7Rqc+x42plWSS/7o61Ddtf0KM+ejAzasxNfravc1b1V9zgcmz0IY0kbPJqbKP2mmYbzmNkzhFFtHYcL1lm7x5TguHaymtzqdNqbidEJ0cefDfJurAw9PqbMtM6Yzs4ZRcXySQMEDN6qJImQcbJMEYSVsaEokhFeadIG1FAlZDLk7E8CMHHK2bGC2M8fk7NZraqMHinQ+f/a9qbyxh6tnvnF57P0R8z+0fWe81s12hsVp47tRfwbp7dO/qcmxDYj2TzxAAxgIBgIAGgCgGdh7LeKfs/EIW6jli8T+fVfzPctfxWKXXsfMemzPHOM47ShJST9UzspeM5TSt71ueZrNNLJNSid+mzQUal6PQdZxLmfUojrfU4KHiC+5lYuNLzOX8rJHWs8WdwtZ6kJ6g5XHxZeZlY+IJ9yfwWit6Z02n1J0XCdf2bOCw6v1NpotbTW5DiPhnoUM9M2+kzXRx+k1nPFPujfcFzXJIeOXNHNnxpxs34hWM7t1nmiYAV+83M2xpFpj6voWSmYmed7EZJKi8cXZHQ47dmxbpFOmhSI6jLey6BGoQv2Ob3yNB4n1ax4ck26qLZ8ucX1Xvc2TJ/FNv6We2e2LjnutP7mL+PL8Nenc8IkdGgh3N+zXUOoxh+5BiGxHpHEIYUAAAwoYAIaChsBoQwodCAaZZHNJdyuh0BRkQ1kl3MvT8VkuprKHRLimUptHW6Hiyfc32k1t9zznDNpm80Gtao5cunT6OnHnfs9N4TxCnV7M7ngGT8U+yVI8g4brLo9K0Gq91pcaf4snxfTscEse12dbe6NHbaXLasyWzneD6y0k2bmWXYcZHDlxVIlPL1MdZTE1WprYwMuvS7kSkbQw2jb6jVJLqa+Ott7Gn13Ek3VkMOtSMpNm8MSSOpx6ltV0RHXaqOPHKUmkkm2zR/8AVowVyaVHlvtG8dvMpabBL4XtkmvLyRWKEsstqM544w8n0cn46469bq8mRP8A7cW4Y/kn1ObZJkWe9CChFRXo8+cnJtsixEhUWQRGAAIdDHQ0hDBIRKQ0hDI0OiVDSAZGh0SodABFIdE6HyisdEEjO0r6GMoGXpcb8gKR0fh3G8mXHBfvSUfzO945rV72OKPSCUF9DmvAemqc88lthg2v8z2X8y3SZJZdTKT6JuTOHKrk/od2LhL6nd8L1dUdQtT8F+h5zp9XU6OizcQrF17HHtaZrJJhruIXNqzQcR4m+erIYNQ55TQa7PeZ/wCb+ZtHFb5J3UbvNqW5vfy/Qw9XxtQ7mBxnW+7T82l+hxXENfKV79TSOm3uyJ59qNh4j8UZMl44Saj+81+hykiyRBo7seOMFUThnOU3bIEWWUKiyCuhUToVDERAdAAiVE0gjEUnYmUhJEkhpEkhAJIaRJIztJoeaPvMj5MV0n+9N+UV/MTdFJWYUYN7JW/TctWnr8TS9OrMjPnitsceSP3k/VsxXIVtjpIycWmj1bpeu7+yMjHgx+bl6RSMBZH/AM7/AKj97J92Jpv2Uml6NvhxpdMcf/uS/qbLTRi//XiXyo5vHll5G74LCeScIqL+JpEPG+zWE10d1psSw6OkkpZnzP5dhcJ0CjjlNpJzeztLZD1GF5ZxhfLjglG/JIo4vxXGqhCVRiuVbPscjUnwvZ1ppFk8ajPa2vN/7GRrdUuRLmr5nOy4kq2nb7UmR0+SU5JWzbHp5SaM55Yo6fw9p+b3s+qhCTv6HLTd5G77tnQYuPx08JaeFNzjL3s/Vr8K+RyWs1HKn5s0hG3JmUpUUeJs7c/TljX2OZy7m61eobUX1VU090a3JijLeGzXWD3fzTOhrakc78mYTRFovcSLRJNFLRFoucSLQyaKmiNFrRGhgV0MlQAIm1S+ZGKHN2ySQimCQ0gGkAFmngm9+i3f9DI1Wpcq8kqil0ivJGLikTslrkpPgjy2SUBlkENKxCjiLoY15WOGMy8eKS8l+pe34GGm07f7v3Ou4BGGJPLLlVKo99+7Of02lj1nOq63af0M3U6zHSjHn5IpOVLdK6b679V87JnKlVm2NezbanjcN4xfXqzX5M0JdTDwaOM3kXJJOGH9ov3m0oJ1Lt1sn+zQUdO7nF6iPOlXPyru7tbXsZRywXZbUmWwiu1DeqUFS2b7rsa+eRR5uXImotxb3V15XSK8uRrtb/P7Gzy8VEzLm0pXe7Nfrpyb9BRm769+hLJJmuNLbZjJ8mK8m1GM3UrTpp2muxl5IJ9NmY2SDJlTQkRzSt30t7pbJPzXoyLRHMtvyY8UrS+xlRRFoi0XNEWgFRTRFouaINAKiqgLKAdioriiQIaQDHFFqjt9AgiTYhlGLoWJEYRptdnumSsBInFWZeHHf0VsxsZmc3LHtsubrvb9PlZURlks/LcYd0rtxv1/Mqed/ne/X79zHb2+e7vlIp/3/bL2oNzM2OZu/Xz6ffsZenyU1d94vb4nB9VX8SVteZj6TDzf8qzOWBLajCddGsb7Mn9plsuaqx+4k4fv41K/tVdOtepRmySpPmbcYLHFvflj5L0p/mQbonGCfVf7Ge1I0uzCyZXaarbpsqXq13ZT7173W9W2k5elLsZ+r0S5bT9TWcr/ALa/qbRpoylaZY8iunai3s24uV/TqW+935ZLb913dox4xva1v1ScV+qH2V1cXW/59PVJmkW48oh8hk2K+YnNlFkydgV6pfC/Up0/4fqx6qTdJf2zK9ylFJdlRPQdsqE0AwAg0RaLWiDQgK+UCYDEUE4IgWRASLUIYhDLcOXklfKpKqlF9Gv6lmo08X8WJuUaupfjXmn515/oUMcJV+v+4q5tFX6HjZkyVxu/R7b+hXae7+6LIQa3TTXl0f1RW4EizTL4XXMpLZ1OGOKl2bbDVK6fNzSpcz58uRt+rkkttltfzZBRaaa2fe0nddtx+8veVRrZX8Un8ktv76jT5sPVE9Nlcen28zPjqebtRgNctWmub8Mf35er8kXxlVpvaC58j7KukRSimVFtGakrV/f8rCU4quvnXp5i4fqIyhKM3UskW1ukvg3rf5UYeqzN23+K/iXfm/i+pCjzRbdKy/Va61S2/n8zG0+99VV3Ksrivm8crX2MWMXJ7b91XkZmmUYVJ7tdOWUsWSL8010NKUURbkzJlTi5c6mkt/d6mX+jNHmf0NbNUvrbper2/MytXq55HTcp105qlP6yStmP7l9ZNRXq7f2RKlSBqzHbr9B48Llu2oR7yf8AJdyc5RX4U2/4pdPoiiVt29+wW30TVF+d420sUahC0pS/Hkfeb8vRAisnEmqQ7MfMtyCZbqCmJRJIiyRFgAgAAEY5OJAaGSXxGyuLLRFiBAhUAi6EqMiE4vquV+a6fYwkyyLBopMzI5PqvR/yH8L6/mv6GKmTWSSJ2jsysezck1zPa7t9KXUnHFUeWtm05d3Kt6fzMWGo80W+/i67fRkvcUmi6UU62aqNKuzu+YlkxJ23td9O6fZ79ilZYbb/AJMi80N93v2SYvIfBd8K3rd+qS+yRGWXbt9FZRLOu0X9aRHnfkkVT9isscu3b7L7Cdb9/L0I/MhKY6JsJfcgwsChDRNIhEc5UhAUZ2VxFKVjiUSSExkWIYAIAEUAAFEkkyyMikaYh2ZI0URkXRmIoHEETQ+UAIqRNTFyBygMmpElRUkSSYAWbD2IJElFiGPmByBY2TWFitDplTYqL1iBxoLCilRCiciqeZLoAiTaRi5clkck2xKJVEtgkTQJAAgsi2MiwGACsQ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0" name="Picture 6" descr="http://cache3.asset-cache.net/xc/134343552.jpg?v=2&amp;c=IWSAsset&amp;k=2&amp;d=U7A8gpK6f048SEZxBLx4XHrZ-VNbzkXYWzFGtk9rUj6UjM_-xi_qJVWnIUA4jR-F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2431999"/>
            <a:ext cx="1670719" cy="41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sk-SK" altLang="sk-SK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Horenie</a:t>
            </a:r>
            <a:endParaRPr lang="sk-SK" altLang="sk-SK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23925"/>
            <a:ext cx="8703794" cy="4857403"/>
          </a:xfrm>
        </p:spPr>
        <p:txBody>
          <a:bodyPr/>
          <a:lstStyle/>
          <a:p>
            <a:r>
              <a:rPr lang="sk-SK" altLang="sk-SK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HORĽAVÁ LÁTKA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začína horieť – reaguje so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vzdušným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kyslíkom – ak sa zahreje na určitú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teplotu, táto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teplota sa nazýva </a:t>
            </a:r>
            <a:r>
              <a:rPr lang="sk-SK" altLang="sk-SK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ZÁPALNÁ TEPLOTA</a:t>
            </a:r>
            <a:r>
              <a:rPr lang="sk-SK" altLang="sk-SK" dirty="0" smtClean="0">
                <a:latin typeface="Tw Cen MT Condensed" panose="020B0606020104020203" pitchFamily="34" charset="-18"/>
              </a:rPr>
              <a:t>, </a:t>
            </a:r>
          </a:p>
          <a:p>
            <a:pPr algn="just"/>
            <a:r>
              <a:rPr lang="sk-SK" altLang="sk-SK" dirty="0" smtClean="0">
                <a:latin typeface="Tw Cen MT Condensed" panose="020B0606020104020203" pitchFamily="34" charset="-18"/>
              </a:rPr>
              <a:t>Veľmi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nebezpečné sú horľavé plyny, ktoré vytvárajú so vzduchom výbušné plynné zmesi, napr. vodík, metán, acetylén, </a:t>
            </a:r>
          </a:p>
          <a:p>
            <a:pPr algn="ctr"/>
            <a:r>
              <a:rPr lang="sk-SK" altLang="sk-SK" dirty="0" smtClean="0">
                <a:latin typeface="Tw Cen MT Condensed" panose="020B0606020104020203" pitchFamily="34" charset="-18"/>
              </a:rPr>
              <a:t>Existujú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horľaviny, ktoré sa samovoľne vznietia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so</a:t>
            </a:r>
            <a:r>
              <a:rPr lang="sk-SK" altLang="sk-SK" dirty="0">
                <a:latin typeface="Tw Cen MT Condensed" panose="020B0606020104020203" pitchFamily="34" charset="-18"/>
              </a:rPr>
              <a:t>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vzdušným             kyslíkom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už pri nízkych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teplotách,</a:t>
            </a:r>
            <a:r>
              <a:rPr lang="sk-SK" altLang="sk-SK" dirty="0">
                <a:latin typeface="Tw Cen MT Condensed" panose="020B0606020104020203" pitchFamily="34" charset="-18"/>
              </a:rPr>
              <a:t>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napr</a:t>
            </a:r>
            <a:r>
              <a:rPr lang="sk-SK" altLang="sk-SK" dirty="0" smtClean="0">
                <a:latin typeface="Tw Cen MT Condensed" panose="020B0606020104020203" pitchFamily="34" charset="-18"/>
              </a:rPr>
              <a:t>. biely fosfor (je mimoriadne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jedovatá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látka)</a:t>
            </a:r>
            <a:endParaRPr lang="sk-SK" altLang="sk-SK" dirty="0">
              <a:latin typeface="Tw Cen MT Condensed" panose="020B0606020104020203" pitchFamily="34" charset="-18"/>
            </a:endParaRPr>
          </a:p>
        </p:txBody>
      </p:sp>
      <p:sp>
        <p:nvSpPr>
          <p:cNvPr id="2" name="AutoShape 2" descr="data:image/jpeg;base64,/9j/4AAQSkZJRgABAQAAAQABAAD/2wCEAAkGBxAQEBAQEBAQDw8PDxANDw8PEA8NDw8PFREWFhURFRUYHSggGBolHRUVITEhJSkrLi4uFx8zODMtNygtLisBCgoKDg0OGhAQGi0lHiUvLS0tKy0tLS0tLS0tLS0tLS0tLS0tLS0tLS0tLS0tLS0tLS0tLS0tLS0rLS0tLS0tK//AABEIAPAA0gMBIgACEQEDEQH/xAAcAAACAgMBAQAAAAAAAAAAAAAAAQIDBAUGBwj/xAA6EAACAgECBAMGAwYFBQAAAAAAAQIRAwQhBRIxQQZRYQcTInGBkTKhsRRCUsHR8AhysuHxFSMkQ4L/xAAaAQADAQEBAQAAAAAAAAAAAAAAAQIDBAUG/8QAKxEAAgIBBAIBAgUFAAAAAAAAAAECEQMEEiExIkFRYZETFHGBsSMyQtHw/9oADAMBAAIRAxEAPwDxAAAYAAAIAGAAAAAwAQEqChDIgSoQxAS5hIbQhkAGwGIQAAAAAAAAAAAIBgACAAAAABgAgABgMBDEADENAA6GkNI9A8CeAsmqrLli1Dqk+5llyxxxuRtjxObpHJcL4Hm1DShB0+9Ha6X2Z5HC5XdHsPBfC2LAkowSr0OihoopVR5k9Vlm/HhHVWHHw+WfKviPwrm0jtxbj50c60fWXiHw7jz45RlFO15Hz5468I5NFkc0m8Mn1/hZ06bVbnsn3/JnlxRa34+vg5FIk0RsXMzuOUTQhtiGSAhiABiAAAAAAAAAAAAAQwAYrGIBAADABgMABEkgSMrQ6SebJDHBOU5yUYpd2yW6LirZ0fs68Ly4hq4xp+6g1PI+3yPp3h3DceCEYQikopI0Xs58KQ4dpYxpe+mlLLLvb7HVyPPyL8R7316NZy2rYv3IUSSIlkSMMU5UZMhONmh8QcBx6nFKE4qSkmuh0EiDRnmx8mmPI4O0fKXjbwnl4fmaabwyb5J+Xozl2j628U+HsWswyx5IpqSfzT8z5v8AGPhLNoMrTTlibfJP08mdWm1O7wn3/JeTGpLfDr2vg5gRNoi0dxzCAdCAQh0A0gASRm5eE54xU5Y5KLV7rsdn7JvBz12pWXJH/wAfA+bfpOfZfJHtHHvDeKWOuRbKuhxZ9Z+HKkr+TqxYIy/udN9Hyu0I7vxh4ReKUp41t5HEz08k6cX9joxZo5I2jLLhljdMqESaImxkAAMAEMQwACSESQholFHtPsM8IKV8QzRtW44E195HkHC9HLPmxYYbyy5IYo/OTqz6/wCB8NhpdPiwQVRxY4wX0XU583k1D7/obRe2O730jOexBsJSI2cWXLbpEJDLIFZKDDBKpoTJTIMsmVmuePkJEZI0HiHgeLU45QyRUk01ujoaK547OOUGbY8mx2fMnjTwJl0cpTxJzw3dLdxX9DinE+wNfwiOWLTSafmeU+MvZVzOWTTrll1cezOvDqnHxyfc1ljhk5h38f6PE6CjccR8O6nBJxyYpJrvVoxsPCs0nSg/sdynFq7OZ45J1RgUb/wt4Zy63JFJNY7+KXp6G68PeB5ZJKWXZdaPX/DnCMeCKjCKVehxajWKK2w7OrDpf8pm/wDBvBcek08ceOKSSS+Zts8Oe0SwKoL5C0z3ZxJXSZnKTcnI5DjHCYyvmR5n4r4Tjxxk4xS69j2TjcfiZ5f43VY5v0ZhjbjlpHpxe/HbPGc6+J/NlZPK9382QPpEeG+xDABiAAAAGiSIokhDR33sX4b7/i2FtXHBDJqH80uWP5yPpqTPCf8ADtprz6zL/Dix419W2/0R7nNnBmnUpfY1kuEiqchRkUymVyzHnuRqoWZcsqQsWa2avNqSGLVUyVk5NPy7o6GyJj6bPzIyDuWTeuTkcdroAoYFUhAKUU+owCk0BpOMcExZU7gn9DkNR4chCXwxX2PSJI12p0qZx5IV0duDUNcSOQ0mia6I6Hhuke1mVh0S8jYYMVEQx2y8uoVUh5FtRDTLdluToQwdTWvI40/Fmt43Dv6Hk3tHly4p/I9g4stjxT2tZuXHXm6MoxvUJfU78Mv6D/Q8jkRJMR9AeUIAGMQgAAAaJIiiSENHt3+HZrl1vnz4/wDSex55bHhXsA1ijl1ePzjjmvzR7Rqc+x42plWSS/7o61Ddtf0KM+ejAzasxNfravc1b1V9zgcmz0IY0kbPJqbKP2mmYbzmNkzhFFtHYcL1lm7x5TguHaymtzqdNqbidEJ0cefDfJurAw9PqbMtM6Yzs4ZRcXySQMEDN6qJImQcbJMEYSVsaEokhFeadIG1FAlZDLk7E8CMHHK2bGC2M8fk7NZraqMHinQ+f/a9qbyxh6tnvnF57P0R8z+0fWe81s12hsVp47tRfwbp7dO/qcmxDYj2TzxAAxgIBgIAGgCgGdh7LeKfs/EIW6jli8T+fVfzPctfxWKXXsfMemzPHOM47ShJST9UzspeM5TSt71ueZrNNLJNSid+mzQUal6PQdZxLmfUojrfU4KHiC+5lYuNLzOX8rJHWs8WdwtZ6kJ6g5XHxZeZlY+IJ9yfwWit6Z02n1J0XCdf2bOCw6v1NpotbTW5DiPhnoUM9M2+kzXRx+k1nPFPujfcFzXJIeOXNHNnxpxs34hWM7t1nmiYAV+83M2xpFpj6voWSmYmed7EZJKi8cXZHQ47dmxbpFOmhSI6jLey6BGoQv2Ob3yNB4n1ax4ck26qLZ8ucX1Xvc2TJ/FNv6We2e2LjnutP7mL+PL8Nenc8IkdGgh3N+zXUOoxh+5BiGxHpHEIYUAAAwoYAIaChsBoQwodCAaZZHNJdyuh0BRkQ1kl3MvT8VkuprKHRLimUptHW6Hiyfc32k1t9zznDNpm80Gtao5cunT6OnHnfs9N4TxCnV7M7ngGT8U+yVI8g4brLo9K0Gq91pcaf4snxfTscEse12dbe6NHbaXLasyWzneD6y0k2bmWXYcZHDlxVIlPL1MdZTE1WprYwMuvS7kSkbQw2jb6jVJLqa+Ott7Gn13Ek3VkMOtSMpNm8MSSOpx6ltV0RHXaqOPHKUmkkm2zR/8AVowVyaVHlvtG8dvMpabBL4XtkmvLyRWKEsstqM544w8n0cn46469bq8mRP8A7cW4Y/kn1ObZJkWe9CChFRXo8+cnJtsixEhUWQRGAAIdDHQ0hDBIRKQ0hDI0OiVDSAZGh0SodABFIdE6HyisdEEjO0r6GMoGXpcb8gKR0fh3G8mXHBfvSUfzO945rV72OKPSCUF9DmvAemqc88lthg2v8z2X8y3SZJZdTKT6JuTOHKrk/od2LhL6nd8L1dUdQtT8F+h5zp9XU6OizcQrF17HHtaZrJJhruIXNqzQcR4m+erIYNQ55TQa7PeZ/wCb+ZtHFb5J3UbvNqW5vfy/Qw9XxtQ7mBxnW+7T82l+hxXENfKV79TSOm3uyJ59qNh4j8UZMl44Saj+81+hykiyRBo7seOMFUThnOU3bIEWWUKiyCuhUToVDERAdAAiVE0gjEUnYmUhJEkhpEkhAJIaRJIztJoeaPvMj5MV0n+9N+UV/MTdFJWYUYN7JW/TctWnr8TS9OrMjPnitsceSP3k/VsxXIVtjpIycWmj1bpeu7+yMjHgx+bl6RSMBZH/AM7/AKj97J92Jpv2Uml6NvhxpdMcf/uS/qbLTRi//XiXyo5vHll5G74LCeScIqL+JpEPG+zWE10d1psSw6OkkpZnzP5dhcJ0CjjlNpJzeztLZD1GF5ZxhfLjglG/JIo4vxXGqhCVRiuVbPscjUnwvZ1ppFk8ajPa2vN/7GRrdUuRLmr5nOy4kq2nb7UmR0+SU5JWzbHp5SaM55Yo6fw9p+b3s+qhCTv6HLTd5G77tnQYuPx08JaeFNzjL3s/Vr8K+RyWs1HKn5s0hG3JmUpUUeJs7c/TljX2OZy7m61eobUX1VU090a3JijLeGzXWD3fzTOhrakc78mYTRFovcSLRJNFLRFoucSLQyaKmiNFrRGhgV0MlQAIm1S+ZGKHN2ySQimCQ0gGkAFmngm9+i3f9DI1Wpcq8kqil0ivJGLikTslrkpPgjy2SUBlkENKxCjiLoY15WOGMy8eKS8l+pe34GGm07f7v3Ou4BGGJPLLlVKo99+7Of02lj1nOq63af0M3U6zHSjHn5IpOVLdK6b679V87JnKlVm2NezbanjcN4xfXqzX5M0JdTDwaOM3kXJJOGH9ov3m0oJ1Lt1sn+zQUdO7nF6iPOlXPyru7tbXsZRywXZbUmWwiu1DeqUFS2b7rsa+eRR5uXImotxb3V15XSK8uRrtb/P7Gzy8VEzLm0pXe7Nfrpyb9BRm769+hLJJmuNLbZjJ8mK8m1GM3UrTpp2muxl5IJ9NmY2SDJlTQkRzSt30t7pbJPzXoyLRHMtvyY8UrS+xlRRFoi0XNEWgFRTRFouaINAKiqgLKAdioriiQIaQDHFFqjt9AgiTYhlGLoWJEYRptdnumSsBInFWZeHHf0VsxsZmc3LHtsubrvb9PlZURlks/LcYd0rtxv1/Mqed/ne/X79zHb2+e7vlIp/3/bL2oNzM2OZu/Xz6ffsZenyU1d94vb4nB9VX8SVteZj6TDzf8qzOWBLajCddGsb7Mn9plsuaqx+4k4fv41K/tVdOtepRmySpPmbcYLHFvflj5L0p/mQbonGCfVf7Ge1I0uzCyZXaarbpsqXq13ZT7173W9W2k5elLsZ+r0S5bT9TWcr/ALa/qbRpoylaZY8iunai3s24uV/TqW+935ZLb913dox4xva1v1ScV+qH2V1cXW/59PVJmkW48oh8hk2K+YnNlFkydgV6pfC/Up0/4fqx6qTdJf2zK9ylFJdlRPQdsqE0AwAg0RaLWiDQgK+UCYDEUE4IgWRASLUIYhDLcOXklfKpKqlF9Gv6lmo08X8WJuUaupfjXmn515/oUMcJV+v+4q5tFX6HjZkyVxu/R7b+hXae7+6LIQa3TTXl0f1RW4EizTL4XXMpLZ1OGOKl2bbDVK6fNzSpcz58uRt+rkkttltfzZBRaaa2fe0nddtx+8veVRrZX8Un8ktv76jT5sPVE9Nlcen28zPjqebtRgNctWmub8Mf35er8kXxlVpvaC58j7KukRSimVFtGakrV/f8rCU4quvnXp5i4fqIyhKM3UskW1ukvg3rf5UYeqzN23+K/iXfm/i+pCjzRbdKy/Va61S2/n8zG0+99VV3Ksrivm8crX2MWMXJ7b91XkZmmUYVJ7tdOWUsWSL8010NKUURbkzJlTi5c6mkt/d6mX+jNHmf0NbNUvrbper2/MytXq55HTcp105qlP6yStmP7l9ZNRXq7f2RKlSBqzHbr9B48Llu2oR7yf8AJdyc5RX4U2/4pdPoiiVt29+wW30TVF+d420sUahC0pS/Hkfeb8vRAisnEmqQ7MfMtyCZbqCmJRJIiyRFgAgAAEY5OJAaGSXxGyuLLRFiBAhUAi6EqMiE4vquV+a6fYwkyyLBopMzI5PqvR/yH8L6/mv6GKmTWSSJ2jsysezck1zPa7t9KXUnHFUeWtm05d3Kt6fzMWGo80W+/i67fRkvcUmi6UU62aqNKuzu+YlkxJ23td9O6fZ79ilZYbb/AJMi80N93v2SYvIfBd8K3rd+qS+yRGWXbt9FZRLOu0X9aRHnfkkVT9isscu3b7L7Cdb9/L0I/MhKY6JsJfcgwsChDRNIhEc5UhAUZ2VxFKVjiUSSExkWIYAIAEUAAFEkkyyMikaYh2ZI0URkXRmIoHEETQ+UAIqRNTFyBygMmpElRUkSSYAWbD2IJElFiGPmByBY2TWFitDplTYqL1iBxoLCilRCiciqeZLoAiTaRi5clkck2xKJVEtgkTQJAAgsi2MiwGACsQ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30" name="Picture 10" descr="http://www.eshop-tabulky.cz/2528-628-thickbox/pozor-jed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sk-SK" altLang="sk-SK" sz="6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PODMIENKY HORENIA</a:t>
            </a:r>
            <a:endParaRPr lang="sk-SK" altLang="sk-SK" sz="6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76710"/>
            <a:ext cx="8703794" cy="5004617"/>
          </a:xfrm>
        </p:spPr>
        <p:txBody>
          <a:bodyPr/>
          <a:lstStyle/>
          <a:p>
            <a:pPr algn="just"/>
            <a:r>
              <a:rPr lang="sk-SK" altLang="sk-SK" dirty="0" smtClean="0">
                <a:latin typeface="Tw Cen MT Condensed" panose="020B0606020104020203" pitchFamily="34" charset="-18"/>
              </a:rPr>
              <a:t>na horenie musia byť splnené tri podmienky:</a:t>
            </a:r>
          </a:p>
          <a:p>
            <a:pPr marL="514350" indent="-514350">
              <a:buFont typeface="+mj-lt"/>
              <a:buAutoNum type="arabicPeriod"/>
            </a:pPr>
            <a:r>
              <a:rPr lang="sk-SK" altLang="sk-SK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PRÍTOMNOSŤ HORĽAVEJ LÁTKY </a:t>
            </a:r>
          </a:p>
          <a:p>
            <a:pPr marL="895350"/>
            <a:r>
              <a:rPr lang="sk-SK" altLang="sk-SK" dirty="0" smtClean="0">
                <a:latin typeface="Tw Cen MT Condensed" panose="020B0606020104020203" pitchFamily="34" charset="-18"/>
              </a:rPr>
              <a:t>horľavá </a:t>
            </a:r>
            <a:r>
              <a:rPr lang="sk-SK" altLang="sk-SK" dirty="0">
                <a:latin typeface="Tw Cen MT Condensed" panose="020B0606020104020203" pitchFamily="34" charset="-18"/>
              </a:rPr>
              <a:t>látka je látka, ktorá reaguje s kyslíkom, </a:t>
            </a:r>
            <a:br>
              <a:rPr lang="sk-SK" altLang="sk-SK" dirty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pričom </a:t>
            </a:r>
            <a:r>
              <a:rPr lang="sk-SK" altLang="sk-SK" dirty="0">
                <a:latin typeface="Tw Cen MT Condensed" panose="020B0606020104020203" pitchFamily="34" charset="-18"/>
              </a:rPr>
              <a:t>vzniká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plameň</a:t>
            </a:r>
          </a:p>
          <a:p>
            <a:pPr marL="895350"/>
            <a:r>
              <a:rPr lang="sk-SK" altLang="sk-SK" dirty="0" smtClean="0">
                <a:latin typeface="Tw Cen MT Condensed" panose="020B0606020104020203" pitchFamily="34" charset="-18"/>
              </a:rPr>
              <a:t>plameň </a:t>
            </a:r>
            <a:r>
              <a:rPr lang="sk-SK" altLang="sk-SK" dirty="0">
                <a:latin typeface="Tw Cen MT Condensed" panose="020B0606020104020203" pitchFamily="34" charset="-18"/>
              </a:rPr>
              <a:t>je stĺpec horiacich, zväčša plynných látok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sk-SK" altLang="sk-SK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PRÍTOMNOSŤ KYSLÍKA</a:t>
            </a:r>
          </a:p>
          <a:p>
            <a:pPr marL="895350" algn="just"/>
            <a:r>
              <a:rPr lang="sk-SK" altLang="sk-SK" dirty="0" smtClean="0">
                <a:latin typeface="Tw Cen MT Condensed" panose="020B0606020104020203" pitchFamily="34" charset="-18"/>
              </a:rPr>
              <a:t>kyslík reaguje s horľavými látkami, pričom vzniká svetlo a </a:t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     teplo, ak nie je zabezpečený prístup kyslíka, látka nemôže </a:t>
            </a:r>
            <a:br>
              <a:rPr lang="sk-SK" altLang="sk-SK" dirty="0" smtClean="0">
                <a:latin typeface="Tw Cen MT Condensed" panose="020B0606020104020203" pitchFamily="34" charset="-18"/>
              </a:rPr>
            </a:br>
            <a:r>
              <a:rPr lang="sk-SK" altLang="sk-SK" dirty="0" smtClean="0">
                <a:latin typeface="Tw Cen MT Condensed" panose="020B0606020104020203" pitchFamily="34" charset="-18"/>
              </a:rPr>
              <a:t>      horieť</a:t>
            </a:r>
            <a:endParaRPr lang="sk-SK" altLang="sk-SK" dirty="0">
              <a:latin typeface="Tw Cen MT Condensed" panose="020B0606020104020203" pitchFamily="34" charset="-18"/>
            </a:endParaRPr>
          </a:p>
        </p:txBody>
      </p:sp>
      <p:sp>
        <p:nvSpPr>
          <p:cNvPr id="2" name="AutoShape 2" descr="data:image/jpeg;base64,/9j/4AAQSkZJRgABAQAAAQABAAD/2wCEAAkGBxAQEBAQEBAQDw8PDxANDw8PEA8NDw8PFREWFhURFRUYHSggGBolHRUVITEhJSkrLi4uFx8zODMtNygtLisBCgoKDg0OGhAQGi0lHiUvLS0tKy0tLS0tLS0tLS0tLS0tLS0tLS0tLS0tLS0tLS0tLS0tLS0tLS0rLS0tLS0tK//AABEIAPAA0gMBIgACEQEDEQH/xAAcAAACAgMBAQAAAAAAAAAAAAAAAQIDBAUGBwj/xAA6EAACAgECBAMGAwYFBQAAAAAAAQIRAwQhBRIxQQZRYQcTInGBkTKhsRRCUsHR8AhysuHxFSMkQ4L/xAAaAQADAQEBAQAAAAAAAAAAAAAAAQIDBAUG/8QAKxEAAgIBBAIBAgUFAAAAAAAAAAECEQMEEiExIkFRYZETFHGBsSMyQtHw/9oADAMBAAIRAxEAPwDxAAAYAAAIAGAAAAAwAQEqChDIgSoQxAS5hIbQhkAGwGIQAAAAAAAAAAAIBgACAAAAABgAgABgMBDEADENAA6GkNI9A8CeAsmqrLli1Dqk+5llyxxxuRtjxObpHJcL4Hm1DShB0+9Ha6X2Z5HC5XdHsPBfC2LAkowSr0OihoopVR5k9Vlm/HhHVWHHw+WfKviPwrm0jtxbj50c60fWXiHw7jz45RlFO15Hz5468I5NFkc0m8Mn1/hZ06bVbnsn3/JnlxRa34+vg5FIk0RsXMzuOUTQhtiGSAhiABiAAAAAAAAAAAAAQwAYrGIBAADABgMABEkgSMrQ6SebJDHBOU5yUYpd2yW6LirZ0fs68Ly4hq4xp+6g1PI+3yPp3h3DceCEYQikopI0Xs58KQ4dpYxpe+mlLLLvb7HVyPPyL8R7316NZy2rYv3IUSSIlkSMMU5UZMhONmh8QcBx6nFKE4qSkmuh0EiDRnmx8mmPI4O0fKXjbwnl4fmaabwyb5J+Xozl2j628U+HsWswyx5IpqSfzT8z5v8AGPhLNoMrTTlibfJP08mdWm1O7wn3/JeTGpLfDr2vg5gRNoi0dxzCAdCAQh0A0gASRm5eE54xU5Y5KLV7rsdn7JvBz12pWXJH/wAfA+bfpOfZfJHtHHvDeKWOuRbKuhxZ9Z+HKkr+TqxYIy/udN9Hyu0I7vxh4ReKUp41t5HEz08k6cX9joxZo5I2jLLhljdMqESaImxkAAMAEMQwACSESQholFHtPsM8IKV8QzRtW44E195HkHC9HLPmxYYbyy5IYo/OTqz6/wCB8NhpdPiwQVRxY4wX0XU583k1D7/obRe2O730jOexBsJSI2cWXLbpEJDLIFZKDDBKpoTJTIMsmVmuePkJEZI0HiHgeLU45QyRUk01ujoaK547OOUGbY8mx2fMnjTwJl0cpTxJzw3dLdxX9DinE+wNfwiOWLTSafmeU+MvZVzOWTTrll1cezOvDqnHxyfc1ljhk5h38f6PE6CjccR8O6nBJxyYpJrvVoxsPCs0nSg/sdynFq7OZ45J1RgUb/wt4Zy63JFJNY7+KXp6G68PeB5ZJKWXZdaPX/DnCMeCKjCKVehxajWKK2w7OrDpf8pm/wDBvBcek08ceOKSSS+Zts8Oe0SwKoL5C0z3ZxJXSZnKTcnI5DjHCYyvmR5n4r4Tjxxk4xS69j2TjcfiZ5f43VY5v0ZhjbjlpHpxe/HbPGc6+J/NlZPK9382QPpEeG+xDABiAAAAGiSIokhDR33sX4b7/i2FtXHBDJqH80uWP5yPpqTPCf8ADtprz6zL/Dix419W2/0R7nNnBmnUpfY1kuEiqchRkUymVyzHnuRqoWZcsqQsWa2avNqSGLVUyVk5NPy7o6GyJj6bPzIyDuWTeuTkcdroAoYFUhAKUU+owCk0BpOMcExZU7gn9DkNR4chCXwxX2PSJI12p0qZx5IV0duDUNcSOQ0mia6I6Hhuke1mVh0S8jYYMVEQx2y8uoVUh5FtRDTLdluToQwdTWvI40/Fmt43Dv6Hk3tHly4p/I9g4stjxT2tZuXHXm6MoxvUJfU78Mv6D/Q8jkRJMR9AeUIAGMQgAAAaJIiiSENHt3+HZrl1vnz4/wDSex55bHhXsA1ijl1ePzjjmvzR7Rqc+x42plWSS/7o61Ddtf0KM+ejAzasxNfravc1b1V9zgcmz0IY0kbPJqbKP2mmYbzmNkzhFFtHYcL1lm7x5TguHaymtzqdNqbidEJ0cefDfJurAw9PqbMtM6Yzs4ZRcXySQMEDN6qJImQcbJMEYSVsaEokhFeadIG1FAlZDLk7E8CMHHK2bGC2M8fk7NZraqMHinQ+f/a9qbyxh6tnvnF57P0R8z+0fWe81s12hsVp47tRfwbp7dO/qcmxDYj2TzxAAxgIBgIAGgCgGdh7LeKfs/EIW6jli8T+fVfzPctfxWKXXsfMemzPHOM47ShJST9UzspeM5TSt71ueZrNNLJNSid+mzQUal6PQdZxLmfUojrfU4KHiC+5lYuNLzOX8rJHWs8WdwtZ6kJ6g5XHxZeZlY+IJ9yfwWit6Z02n1J0XCdf2bOCw6v1NpotbTW5DiPhnoUM9M2+kzXRx+k1nPFPujfcFzXJIeOXNHNnxpxs34hWM7t1nmiYAV+83M2xpFpj6voWSmYmed7EZJKi8cXZHQ47dmxbpFOmhSI6jLey6BGoQv2Ob3yNB4n1ax4ck26qLZ8ucX1Xvc2TJ/FNv6We2e2LjnutP7mL+PL8Nenc8IkdGgh3N+zXUOoxh+5BiGxHpHEIYUAAAwoYAIaChsBoQwodCAaZZHNJdyuh0BRkQ1kl3MvT8VkuprKHRLimUptHW6Hiyfc32k1t9zznDNpm80Gtao5cunT6OnHnfs9N4TxCnV7M7ngGT8U+yVI8g4brLo9K0Gq91pcaf4snxfTscEse12dbe6NHbaXLasyWzneD6y0k2bmWXYcZHDlxVIlPL1MdZTE1WprYwMuvS7kSkbQw2jb6jVJLqa+Ott7Gn13Ek3VkMOtSMpNm8MSSOpx6ltV0RHXaqOPHKUmkkm2zR/8AVowVyaVHlvtG8dvMpabBL4XtkmvLyRWKEsstqM544w8n0cn46469bq8mRP8A7cW4Y/kn1ObZJkWe9CChFRXo8+cnJtsixEhUWQRGAAIdDHQ0hDBIRKQ0hDI0OiVDSAZGh0SodABFIdE6HyisdEEjO0r6GMoGXpcb8gKR0fh3G8mXHBfvSUfzO945rV72OKPSCUF9DmvAemqc88lthg2v8z2X8y3SZJZdTKT6JuTOHKrk/od2LhL6nd8L1dUdQtT8F+h5zp9XU6OizcQrF17HHtaZrJJhruIXNqzQcR4m+erIYNQ55TQa7PeZ/wCb+ZtHFb5J3UbvNqW5vfy/Qw9XxtQ7mBxnW+7T82l+hxXENfKV79TSOm3uyJ59qNh4j8UZMl44Saj+81+hykiyRBo7seOMFUThnOU3bIEWWUKiyCuhUToVDERAdAAiVE0gjEUnYmUhJEkhpEkhAJIaRJIztJoeaPvMj5MV0n+9N+UV/MTdFJWYUYN7JW/TctWnr8TS9OrMjPnitsceSP3k/VsxXIVtjpIycWmj1bpeu7+yMjHgx+bl6RSMBZH/AM7/AKj97J92Jpv2Uml6NvhxpdMcf/uS/qbLTRi//XiXyo5vHll5G74LCeScIqL+JpEPG+zWE10d1psSw6OkkpZnzP5dhcJ0CjjlNpJzeztLZD1GF5ZxhfLjglG/JIo4vxXGqhCVRiuVbPscjUnwvZ1ppFk8ajPa2vN/7GRrdUuRLmr5nOy4kq2nb7UmR0+SU5JWzbHp5SaM55Yo6fw9p+b3s+qhCTv6HLTd5G77tnQYuPx08JaeFNzjL3s/Vr8K+RyWs1HKn5s0hG3JmUpUUeJs7c/TljX2OZy7m61eobUX1VU090a3JijLeGzXWD3fzTOhrakc78mYTRFovcSLRJNFLRFoucSLQyaKmiNFrRGhgV0MlQAIm1S+ZGKHN2ySQimCQ0gGkAFmngm9+i3f9DI1Wpcq8kqil0ivJGLikTslrkpPgjy2SUBlkENKxCjiLoY15WOGMy8eKS8l+pe34GGm07f7v3Ou4BGGJPLLlVKo99+7Of02lj1nOq63af0M3U6zHSjHn5IpOVLdK6b679V87JnKlVm2NezbanjcN4xfXqzX5M0JdTDwaOM3kXJJOGH9ov3m0oJ1Lt1sn+zQUdO7nF6iPOlXPyru7tbXsZRywXZbUmWwiu1DeqUFS2b7rsa+eRR5uXImotxb3V15XSK8uRrtb/P7Gzy8VEzLm0pXe7Nfrpyb9BRm769+hLJJmuNLbZjJ8mK8m1GM3UrTpp2muxl5IJ9NmY2SDJlTQkRzSt30t7pbJPzXoyLRHMtvyY8UrS+xlRRFoi0XNEWgFRTRFouaINAKiqgLKAdioriiQIaQDHFFqjt9AgiTYhlGLoWJEYRptdnumSsBInFWZeHHf0VsxsZmc3LHtsubrvb9PlZURlks/LcYd0rtxv1/Mqed/ne/X79zHb2+e7vlIp/3/bL2oNzM2OZu/Xz6ffsZenyU1d94vb4nB9VX8SVteZj6TDzf8qzOWBLajCddGsb7Mn9plsuaqx+4k4fv41K/tVdOtepRmySpPmbcYLHFvflj5L0p/mQbonGCfVf7Ge1I0uzCyZXaarbpsqXq13ZT7173W9W2k5elLsZ+r0S5bT9TWcr/ALa/qbRpoylaZY8iunai3s24uV/TqW+935ZLb913dox4xva1v1ScV+qH2V1cXW/59PVJmkW48oh8hk2K+YnNlFkydgV6pfC/Up0/4fqx6qTdJf2zK9ylFJdlRPQdsqE0AwAg0RaLWiDQgK+UCYDEUE4IgWRASLUIYhDLcOXklfKpKqlF9Gv6lmo08X8WJuUaupfjXmn515/oUMcJV+v+4q5tFX6HjZkyVxu/R7b+hXae7+6LIQa3TTXl0f1RW4EizTL4XXMpLZ1OGOKl2bbDVK6fNzSpcz58uRt+rkkttltfzZBRaaa2fe0nddtx+8veVRrZX8Un8ktv76jT5sPVE9Nlcen28zPjqebtRgNctWmub8Mf35er8kXxlVpvaC58j7KukRSimVFtGakrV/f8rCU4quvnXp5i4fqIyhKM3UskW1ukvg3rf5UYeqzN23+K/iXfm/i+pCjzRbdKy/Va61S2/n8zG0+99VV3Ksrivm8crX2MWMXJ7b91XkZmmUYVJ7tdOWUsWSL8010NKUURbkzJlTi5c6mkt/d6mX+jNHmf0NbNUvrbper2/MytXq55HTcp105qlP6yStmP7l9ZNRXq7f2RKlSBqzHbr9B48Llu2oR7yf8AJdyc5RX4U2/4pdPoiiVt29+wW30TVF+d420sUahC0pS/Hkfeb8vRAisnEmqQ7MfMtyCZbqCmJRJIiyRFgAgAAEY5OJAaGSXxGyuLLRFiBAhUAi6EqMiE4vquV+a6fYwkyyLBopMzI5PqvR/yH8L6/mv6GKmTWSSJ2jsysezck1zPa7t9KXUnHFUeWtm05d3Kt6fzMWGo80W+/i67fRkvcUmi6UU62aqNKuzu+YlkxJ23td9O6fZ79ilZYbb/AJMi80N93v2SYvIfBd8K3rd+qS+yRGWXbt9FZRLOu0X9aRHnfkkVT9isscu3b7L7Cdb9/L0I/MhKY6JsJfcgwsChDRNIhEc5UhAUZ2VxFKVjiUSSExkWIYAIAEUAAFEkkyyMikaYh2ZI0URkXRmIoHEETQ+UAIqRNTFyBygMmpElRUkSSYAWbD2IJElFiGPmByBY2TWFitDplTYqL1iBxoLCilRCiciqeZLoAiTaRi5clkck2xKJVEtgkTQJAAgsi2MiwGACsQ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0" name="Picture 2" descr="https://media.giphy.com/media/qmNC7eanfZRqU/giph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12776"/>
            <a:ext cx="1547997" cy="23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sk-SK" altLang="sk-SK" sz="6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PODMIENKY HORENIA</a:t>
            </a:r>
            <a:endParaRPr lang="sk-SK" altLang="sk-SK" sz="6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03794" cy="5001419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sk-SK" altLang="sk-SK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ZAHRIATIE LÁTKY NA ZÁPALNÚ TEPLOTU</a:t>
            </a:r>
          </a:p>
          <a:p>
            <a:pPr marL="895350">
              <a:spcBef>
                <a:spcPts val="300"/>
              </a:spcBef>
            </a:pPr>
            <a:r>
              <a:rPr lang="sk-SK" altLang="sk-SK" dirty="0" smtClean="0">
                <a:latin typeface="Tw Cen MT Condensed" panose="020B0606020104020203" pitchFamily="34" charset="-18"/>
              </a:rPr>
              <a:t>po dosiahnutí zápalnej teploty sa látka môže rozkladať na plynné produkty alebo sa vyparovať</a:t>
            </a:r>
          </a:p>
          <a:p>
            <a:pPr marL="895350">
              <a:spcBef>
                <a:spcPts val="300"/>
              </a:spcBef>
            </a:pPr>
            <a:r>
              <a:rPr lang="sk-SK" altLang="sk-SK" dirty="0" smtClean="0">
                <a:latin typeface="Tw Cen MT Condensed" panose="020B0606020104020203" pitchFamily="34" charset="-18"/>
              </a:rPr>
              <a:t>možno ju dosiahnuť </a:t>
            </a:r>
            <a:r>
              <a:rPr lang="sk-SK" altLang="sk-SK" i="1" dirty="0" smtClean="0">
                <a:latin typeface="Tw Cen MT Condensed" panose="020B0606020104020203" pitchFamily="34" charset="-18"/>
              </a:rPr>
              <a:t>plameňom, iskrou, teplom vzniknutým pri chemickej reakcii alebo pri trení</a:t>
            </a:r>
          </a:p>
          <a:p>
            <a:pPr marL="895350">
              <a:spcBef>
                <a:spcPts val="300"/>
              </a:spcBef>
            </a:pPr>
            <a:r>
              <a:rPr lang="sk-SK" altLang="sk-SK" dirty="0" smtClean="0">
                <a:latin typeface="Tw Cen MT Condensed" panose="020B0606020104020203" pitchFamily="34" charset="-18"/>
              </a:rPr>
              <a:t>čím je zápalná teplota nižšia, tým je látka nebezpečnejšia </a:t>
            </a:r>
            <a:endParaRPr lang="sk-SK" altLang="sk-SK" dirty="0" smtClean="0">
              <a:latin typeface="Tw Cen MT Condensed" panose="020B0606020104020203" pitchFamily="34" charset="-18"/>
            </a:endParaRPr>
          </a:p>
          <a:p>
            <a:pPr marL="552450" indent="0">
              <a:spcBef>
                <a:spcPts val="300"/>
              </a:spcBef>
              <a:buNone/>
            </a:pPr>
            <a:r>
              <a:rPr lang="sk-SK" altLang="sk-SK" dirty="0" smtClean="0">
                <a:latin typeface="Tw Cen MT Condensed" panose="020B0606020104020203" pitchFamily="34" charset="-18"/>
              </a:rPr>
              <a:t>     z </a:t>
            </a:r>
            <a:r>
              <a:rPr lang="sk-SK" altLang="sk-SK" dirty="0" smtClean="0">
                <a:latin typeface="Tw Cen MT Condensed" panose="020B0606020104020203" pitchFamily="34" charset="-18"/>
              </a:rPr>
              <a:t>hľadiska požiaru</a:t>
            </a:r>
            <a:endParaRPr lang="sk-SK" altLang="sk-SK" dirty="0">
              <a:latin typeface="Tw Cen MT Condensed" panose="020B0606020104020203" pitchFamily="34" charset="-18"/>
            </a:endParaRPr>
          </a:p>
        </p:txBody>
      </p:sp>
      <p:sp>
        <p:nvSpPr>
          <p:cNvPr id="2" name="AutoShape 2" descr="data:image/jpeg;base64,/9j/4AAQSkZJRgABAQAAAQABAAD/2wCEAAkGBxAQEBAQEBAQDw8PDxANDw8PEA8NDw8PFREWFhURFRUYHSggGBolHRUVITEhJSkrLi4uFx8zODMtNygtLisBCgoKDg0OGhAQGi0lHiUvLS0tKy0tLS0tLS0tLS0tLS0tLS0tLS0tLS0tLS0tLS0tLS0tLS0tLS0rLS0tLS0tK//AABEIAPAA0gMBIgACEQEDEQH/xAAcAAACAgMBAQAAAAAAAAAAAAAAAQIDBAUGBwj/xAA6EAACAgECBAMGAwYFBQAAAAAAAQIRAwQhBRIxQQZRYQcTInGBkTKhsRRCUsHR8AhysuHxFSMkQ4L/xAAaAQADAQEBAQAAAAAAAAAAAAAAAQIDBAUG/8QAKxEAAgIBBAIBAgUFAAAAAAAAAAECEQMEEiExIkFRYZETFHGBsSMyQtHw/9oADAMBAAIRAxEAPwDxAAAYAAAIAGAAAAAwAQEqChDIgSoQxAS5hIbQhkAGwGIQAAAAAAAAAAAIBgACAAAAABgAgABgMBDEADENAA6GkNI9A8CeAsmqrLli1Dqk+5llyxxxuRtjxObpHJcL4Hm1DShB0+9Ha6X2Z5HC5XdHsPBfC2LAkowSr0OihoopVR5k9Vlm/HhHVWHHw+WfKviPwrm0jtxbj50c60fWXiHw7jz45RlFO15Hz5468I5NFkc0m8Mn1/hZ06bVbnsn3/JnlxRa34+vg5FIk0RsXMzuOUTQhtiGSAhiABiAAAAAAAAAAAAAQwAYrGIBAADABgMABEkgSMrQ6SebJDHBOU5yUYpd2yW6LirZ0fs68Ly4hq4xp+6g1PI+3yPp3h3DceCEYQikopI0Xs58KQ4dpYxpe+mlLLLvb7HVyPPyL8R7316NZy2rYv3IUSSIlkSMMU5UZMhONmh8QcBx6nFKE4qSkmuh0EiDRnmx8mmPI4O0fKXjbwnl4fmaabwyb5J+Xozl2j628U+HsWswyx5IpqSfzT8z5v8AGPhLNoMrTTlibfJP08mdWm1O7wn3/JeTGpLfDr2vg5gRNoi0dxzCAdCAQh0A0gASRm5eE54xU5Y5KLV7rsdn7JvBz12pWXJH/wAfA+bfpOfZfJHtHHvDeKWOuRbKuhxZ9Z+HKkr+TqxYIy/udN9Hyu0I7vxh4ReKUp41t5HEz08k6cX9joxZo5I2jLLhljdMqESaImxkAAMAEMQwACSESQholFHtPsM8IKV8QzRtW44E195HkHC9HLPmxYYbyy5IYo/OTqz6/wCB8NhpdPiwQVRxY4wX0XU583k1D7/obRe2O730jOexBsJSI2cWXLbpEJDLIFZKDDBKpoTJTIMsmVmuePkJEZI0HiHgeLU45QyRUk01ujoaK547OOUGbY8mx2fMnjTwJl0cpTxJzw3dLdxX9DinE+wNfwiOWLTSafmeU+MvZVzOWTTrll1cezOvDqnHxyfc1ljhk5h38f6PE6CjccR8O6nBJxyYpJrvVoxsPCs0nSg/sdynFq7OZ45J1RgUb/wt4Zy63JFJNY7+KXp6G68PeB5ZJKWXZdaPX/DnCMeCKjCKVehxajWKK2w7OrDpf8pm/wDBvBcek08ceOKSSS+Zts8Oe0SwKoL5C0z3ZxJXSZnKTcnI5DjHCYyvmR5n4r4Tjxxk4xS69j2TjcfiZ5f43VY5v0ZhjbjlpHpxe/HbPGc6+J/NlZPK9382QPpEeG+xDABiAAAAGiSIokhDR33sX4b7/i2FtXHBDJqH80uWP5yPpqTPCf8ADtprz6zL/Dix419W2/0R7nNnBmnUpfY1kuEiqchRkUymVyzHnuRqoWZcsqQsWa2avNqSGLVUyVk5NPy7o6GyJj6bPzIyDuWTeuTkcdroAoYFUhAKUU+owCk0BpOMcExZU7gn9DkNR4chCXwxX2PSJI12p0qZx5IV0duDUNcSOQ0mia6I6Hhuke1mVh0S8jYYMVEQx2y8uoVUh5FtRDTLdluToQwdTWvI40/Fmt43Dv6Hk3tHly4p/I9g4stjxT2tZuXHXm6MoxvUJfU78Mv6D/Q8jkRJMR9AeUIAGMQgAAAaJIiiSENHt3+HZrl1vnz4/wDSex55bHhXsA1ijl1ePzjjmvzR7Rqc+x42plWSS/7o61Ddtf0KM+ejAzasxNfravc1b1V9zgcmz0IY0kbPJqbKP2mmYbzmNkzhFFtHYcL1lm7x5TguHaymtzqdNqbidEJ0cefDfJurAw9PqbMtM6Yzs4ZRcXySQMEDN6qJImQcbJMEYSVsaEokhFeadIG1FAlZDLk7E8CMHHK2bGC2M8fk7NZraqMHinQ+f/a9qbyxh6tnvnF57P0R8z+0fWe81s12hsVp47tRfwbp7dO/qcmxDYj2TzxAAxgIBgIAGgCgGdh7LeKfs/EIW6jli8T+fVfzPctfxWKXXsfMemzPHOM47ShJST9UzspeM5TSt71ueZrNNLJNSid+mzQUal6PQdZxLmfUojrfU4KHiC+5lYuNLzOX8rJHWs8WdwtZ6kJ6g5XHxZeZlY+IJ9yfwWit6Z02n1J0XCdf2bOCw6v1NpotbTW5DiPhnoUM9M2+kzXRx+k1nPFPujfcFzXJIeOXNHNnxpxs34hWM7t1nmiYAV+83M2xpFpj6voWSmYmed7EZJKi8cXZHQ47dmxbpFOmhSI6jLey6BGoQv2Ob3yNB4n1ax4ck26qLZ8ucX1Xvc2TJ/FNv6We2e2LjnutP7mL+PL8Nenc8IkdGgh3N+zXUOoxh+5BiGxHpHEIYUAAAwoYAIaChsBoQwodCAaZZHNJdyuh0BRkQ1kl3MvT8VkuprKHRLimUptHW6Hiyfc32k1t9zznDNpm80Gtao5cunT6OnHnfs9N4TxCnV7M7ngGT8U+yVI8g4brLo9K0Gq91pcaf4snxfTscEse12dbe6NHbaXLasyWzneD6y0k2bmWXYcZHDlxVIlPL1MdZTE1WprYwMuvS7kSkbQw2jb6jVJLqa+Ott7Gn13Ek3VkMOtSMpNm8MSSOpx6ltV0RHXaqOPHKUmkkm2zR/8AVowVyaVHlvtG8dvMpabBL4XtkmvLyRWKEsstqM544w8n0cn46469bq8mRP8A7cW4Y/kn1ObZJkWe9CChFRXo8+cnJtsixEhUWQRGAAIdDHQ0hDBIRKQ0hDI0OiVDSAZGh0SodABFIdE6HyisdEEjO0r6GMoGXpcb8gKR0fh3G8mXHBfvSUfzO945rV72OKPSCUF9DmvAemqc88lthg2v8z2X8y3SZJZdTKT6JuTOHKrk/od2LhL6nd8L1dUdQtT8F+h5zp9XU6OizcQrF17HHtaZrJJhruIXNqzQcR4m+erIYNQ55TQa7PeZ/wCb+ZtHFb5J3UbvNqW5vfy/Qw9XxtQ7mBxnW+7T82l+hxXENfKV79TSOm3uyJ59qNh4j8UZMl44Saj+81+hykiyRBo7seOMFUThnOU3bIEWWUKiyCuhUToVDERAdAAiVE0gjEUnYmUhJEkhpEkhAJIaRJIztJoeaPvMj5MV0n+9N+UV/MTdFJWYUYN7JW/TctWnr8TS9OrMjPnitsceSP3k/VsxXIVtjpIycWmj1bpeu7+yMjHgx+bl6RSMBZH/AM7/AKj97J92Jpv2Uml6NvhxpdMcf/uS/qbLTRi//XiXyo5vHll5G74LCeScIqL+JpEPG+zWE10d1psSw6OkkpZnzP5dhcJ0CjjlNpJzeztLZD1GF5ZxhfLjglG/JIo4vxXGqhCVRiuVbPscjUnwvZ1ppFk8ajPa2vN/7GRrdUuRLmr5nOy4kq2nb7UmR0+SU5JWzbHp5SaM55Yo6fw9p+b3s+qhCTv6HLTd5G77tnQYuPx08JaeFNzjL3s/Vr8K+RyWs1HKn5s0hG3JmUpUUeJs7c/TljX2OZy7m61eobUX1VU090a3JijLeGzXWD3fzTOhrakc78mYTRFovcSLRJNFLRFoucSLQyaKmiNFrRGhgV0MlQAIm1S+ZGKHN2ySQimCQ0gGkAFmngm9+i3f9DI1Wpcq8kqil0ivJGLikTslrkpPgjy2SUBlkENKxCjiLoY15WOGMy8eKS8l+pe34GGm07f7v3Ou4BGGJPLLlVKo99+7Of02lj1nOq63af0M3U6zHSjHn5IpOVLdK6b679V87JnKlVm2NezbanjcN4xfXqzX5M0JdTDwaOM3kXJJOGH9ov3m0oJ1Lt1sn+zQUdO7nF6iPOlXPyru7tbXsZRywXZbUmWwiu1DeqUFS2b7rsa+eRR5uXImotxb3V15XSK8uRrtb/P7Gzy8VEzLm0pXe7Nfrpyb9BRm769+hLJJmuNLbZjJ8mK8m1GM3UrTpp2muxl5IJ9NmY2SDJlTQkRzSt30t7pbJPzXoyLRHMtvyY8UrS+xlRRFoi0XNEWgFRTRFouaINAKiqgLKAdioriiQIaQDHFFqjt9AgiTYhlGLoWJEYRptdnumSsBInFWZeHHf0VsxsZmc3LHtsubrvb9PlZURlks/LcYd0rtxv1/Mqed/ne/X79zHb2+e7vlIp/3/bL2oNzM2OZu/Xz6ffsZenyU1d94vb4nB9VX8SVteZj6TDzf8qzOWBLajCddGsb7Mn9plsuaqx+4k4fv41K/tVdOtepRmySpPmbcYLHFvflj5L0p/mQbonGCfVf7Ge1I0uzCyZXaarbpsqXq13ZT7173W9W2k5elLsZ+r0S5bT9TWcr/ALa/qbRpoylaZY8iunai3s24uV/TqW+935ZLb913dox4xva1v1ScV+qH2V1cXW/59PVJmkW48oh8hk2K+YnNlFkydgV6pfC/Up0/4fqx6qTdJf2zK9ylFJdlRPQdsqE0AwAg0RaLWiDQgK+UCYDEUE4IgWRASLUIYhDLcOXklfKpKqlF9Gv6lmo08X8WJuUaupfjXmn515/oUMcJV+v+4q5tFX6HjZkyVxu/R7b+hXae7+6LIQa3TTXl0f1RW4EizTL4XXMpLZ1OGOKl2bbDVK6fNzSpcz58uRt+rkkttltfzZBRaaa2fe0nddtx+8veVRrZX8Un8ktv76jT5sPVE9Nlcen28zPjqebtRgNctWmub8Mf35er8kXxlVpvaC58j7KukRSimVFtGakrV/f8rCU4quvnXp5i4fqIyhKM3UskW1ukvg3rf5UYeqzN23+K/iXfm/i+pCjzRbdKy/Va61S2/n8zG0+99VV3Ksrivm8crX2MWMXJ7b91XkZmmUYVJ7tdOWUsWSL8010NKUURbkzJlTi5c6mkt/d6mX+jNHmf0NbNUvrbper2/MytXq55HTcp105qlP6yStmP7l9ZNRXq7f2RKlSBqzHbr9B48Llu2oR7yf8AJdyc5RX4U2/4pdPoiiVt29+wW30TVF+d420sUahC0pS/Hkfeb8vRAisnEmqQ7MfMtyCZbqCmJRJIiyRFgAgAAEY5OJAaGSXxGyuLLRFiBAhUAi6EqMiE4vquV+a6fYwkyyLBopMzI5PqvR/yH8L6/mv6GKmTWSSJ2jsysezck1zPa7t9KXUnHFUeWtm05d3Kt6fzMWGo80W+/i67fRkvcUmi6UU62aqNKuzu+YlkxJ23td9O6fZ79ilZYbb/AJMi80N93v2SYvIfBd8K3rd+qS+yRGWXbt9FZRLOu0X9aRHnfkkVT9isscu3b7L7Cdb9/L0I/MhKY6JsJfcgwsChDRNIhEc5UhAUZ2VxFKVjiUSSExkWIYAIAEUAAFEkkyyMikaYh2ZI0URkXRmIoHEETQ+UAIqRNTFyBygMmpElRUkSSYAWbD2IJElFiGPmByBY2TWFitDplTYqL1iBxoLCilRCiciqeZLoAiTaRi5clkck2xKJVEtgkTQJAAgsi2MiwGACsQ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4" name="Picture 2" descr="https://66.media.tumblr.com/9951ca2e7e884a48ca5b5269f5514cd6/tumblr_o05a7p1j5z1tzv1dp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365104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464</Words>
  <Application>Microsoft Office PowerPoint</Application>
  <PresentationFormat>Prezentácia na obrazovke (4:3)</PresentationFormat>
  <Paragraphs>65</Paragraphs>
  <Slides>10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Showcard Gothic</vt:lpstr>
      <vt:lpstr>Tw Cen MT Condensed</vt:lpstr>
      <vt:lpstr>Wingdings</vt:lpstr>
      <vt:lpstr>Diseño predeterminado</vt:lpstr>
      <vt:lpstr>Horenie látok</vt:lpstr>
      <vt:lpstr>Horenie</vt:lpstr>
      <vt:lpstr>Horenie</vt:lpstr>
      <vt:lpstr>Horenie</vt:lpstr>
      <vt:lpstr>Horenie</vt:lpstr>
      <vt:lpstr>Horenie</vt:lpstr>
      <vt:lpstr>Horenie</vt:lpstr>
      <vt:lpstr>PODMIENKY HORENIA</vt:lpstr>
      <vt:lpstr>PODMIENKY HORENIA</vt:lpstr>
      <vt:lpstr>PODMIENKY HORENIA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</cp:lastModifiedBy>
  <cp:revision>717</cp:revision>
  <dcterms:created xsi:type="dcterms:W3CDTF">2010-05-23T14:28:12Z</dcterms:created>
  <dcterms:modified xsi:type="dcterms:W3CDTF">2021-03-25T14:19:15Z</dcterms:modified>
</cp:coreProperties>
</file>