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C518-3C52-41E2-B915-3555F15D125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C2D5-D20C-4C97-BE57-4F2177916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30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C518-3C52-41E2-B915-3555F15D125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C2D5-D20C-4C97-BE57-4F2177916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358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C518-3C52-41E2-B915-3555F15D125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C2D5-D20C-4C97-BE57-4F2177916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048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C518-3C52-41E2-B915-3555F15D125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C2D5-D20C-4C97-BE57-4F2177916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727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C518-3C52-41E2-B915-3555F15D125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C2D5-D20C-4C97-BE57-4F2177916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679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C518-3C52-41E2-B915-3555F15D125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C2D5-D20C-4C97-BE57-4F2177916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96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C518-3C52-41E2-B915-3555F15D125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C2D5-D20C-4C97-BE57-4F2177916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206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C518-3C52-41E2-B915-3555F15D125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C2D5-D20C-4C97-BE57-4F2177916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487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C518-3C52-41E2-B915-3555F15D125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C2D5-D20C-4C97-BE57-4F2177916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53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C518-3C52-41E2-B915-3555F15D125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C2D5-D20C-4C97-BE57-4F2177916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148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C518-3C52-41E2-B915-3555F15D125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C2D5-D20C-4C97-BE57-4F2177916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045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9C518-3C52-41E2-B915-3555F15D125A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6C2D5-D20C-4C97-BE57-4F21779163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769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1662"/>
            <a:ext cx="9300753" cy="64595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618309"/>
            <a:ext cx="9144000" cy="2055222"/>
          </a:xfrm>
        </p:spPr>
        <p:txBody>
          <a:bodyPr>
            <a:normAutofit/>
          </a:bodyPr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Vonkajšie geologické procesy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483428"/>
            <a:ext cx="9144000" cy="1774371"/>
          </a:xfrm>
        </p:spPr>
        <p:txBody>
          <a:bodyPr/>
          <a:lstStyle/>
          <a:p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časť </a:t>
            </a:r>
          </a:p>
          <a:p>
            <a:endParaRPr lang="sk-SK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BIOLÓGIA pre 9. ročník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44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Ľadovec ako geologický činiteľ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454331"/>
            <a:ext cx="10515600" cy="4722632"/>
          </a:xfrm>
        </p:spPr>
        <p:txBody>
          <a:bodyPr/>
          <a:lstStyle/>
          <a:p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Ľadovec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teleso z ľadu vznikajúce v oblastiach kde sa nad snežnou čiarou hromadí sneh. </a:t>
            </a: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Nové vrstvy snehu stláčajú staré </a:t>
            </a:r>
          </a:p>
          <a:p>
            <a:pPr marL="0" indent="0">
              <a:buNone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vrstvy, vytláčajú z nich vzduch a </a:t>
            </a:r>
          </a:p>
          <a:p>
            <a:pPr marL="0" indent="0">
              <a:buNone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vzniká zrnitá masa – 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firn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marL="0" indent="0">
              <a:buNone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z nej postupne </a:t>
            </a:r>
            <a:r>
              <a:rPr lang="sk-SK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modrastý 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ľadovcový ľad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16" y="2682240"/>
            <a:ext cx="5726547" cy="37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452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Horský ľadovec </a:t>
            </a:r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vzniká vo vysokých pohoriach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87680" y="1297578"/>
            <a:ext cx="10866120" cy="4879385"/>
          </a:xfrm>
        </p:spPr>
        <p:txBody>
          <a:bodyPr/>
          <a:lstStyle/>
          <a:p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Ľadovcový kotol (kar)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miesto kde sa hromadí sneh a mení sa na ľad. Odtiaľ steká dlhým jazykom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ľadovcovým </a:t>
            </a:r>
            <a:r>
              <a:rPr lang="sk-SK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splazom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nižších polôh. </a:t>
            </a:r>
          </a:p>
          <a:p>
            <a:pPr marL="0" indent="0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6"/>
          <a:stretch/>
        </p:blipFill>
        <p:spPr>
          <a:xfrm>
            <a:off x="2066834" y="2313260"/>
            <a:ext cx="8058331" cy="4064000"/>
          </a:xfrm>
          <a:prstGeom prst="rect">
            <a:avLst/>
          </a:prstGeom>
        </p:spPr>
      </p:pic>
      <p:cxnSp>
        <p:nvCxnSpPr>
          <p:cNvPr id="6" name="Rovná spojovacia šípka 5"/>
          <p:cNvCxnSpPr/>
          <p:nvPr/>
        </p:nvCxnSpPr>
        <p:spPr>
          <a:xfrm>
            <a:off x="4019005" y="1776549"/>
            <a:ext cx="3914504" cy="1079862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 flipH="1">
            <a:off x="5399314" y="2142309"/>
            <a:ext cx="1768204" cy="253419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73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13509" y="670560"/>
            <a:ext cx="11469188" cy="5506403"/>
          </a:xfrm>
        </p:spPr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Rušivou činnosťou ľadovca sa zo skál vytvárajú horniny. </a:t>
            </a: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Činnosťou horského ľadovca sa riečne doliny v tvare písmena V menia na </a:t>
            </a:r>
            <a:r>
              <a:rPr lang="sk-SK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doliny v tvare písmena U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Pohybom ľadovca  a po jeho roztopení zostávajú kopy rôzne veľkých balvanov a piesku – </a:t>
            </a:r>
            <a:r>
              <a:rPr lang="sk-SK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morény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4" b="15193"/>
          <a:stretch/>
        </p:blipFill>
        <p:spPr>
          <a:xfrm>
            <a:off x="7010401" y="2638031"/>
            <a:ext cx="4614520" cy="40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6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452"/>
          </a:xfrm>
        </p:spPr>
        <p:txBody>
          <a:bodyPr/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Kontinentálne ľadovce 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297578"/>
            <a:ext cx="10515600" cy="4879385"/>
          </a:xfrm>
        </p:spPr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polárnych oblastiach pokrývajú celú pevninu, napr. Antarktída, Grónsko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94" y="1863960"/>
            <a:ext cx="7600406" cy="47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452"/>
          </a:xfrm>
        </p:spPr>
        <p:txBody>
          <a:bodyPr/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Vietor ako geologický činiteľ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26719" y="1297578"/>
            <a:ext cx="11146971" cy="4879385"/>
          </a:xfrm>
        </p:spPr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Odnáša drobné úlomky a obnažuje nezvetrané časti skál. </a:t>
            </a: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Pohybujúce sa </a:t>
            </a:r>
            <a:r>
              <a:rPr lang="sk-SK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zrnká piesku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 vzájomným trením a narážaním do skál </a:t>
            </a:r>
            <a:r>
              <a:rPr lang="sk-SK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obrusujú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Vietor </a:t>
            </a:r>
            <a:r>
              <a:rPr lang="sk-SK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prenáša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pieskový a hlinený materiál na iné miesto. </a:t>
            </a:r>
          </a:p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Skalnaté útvary sa obrusujú a vznikajú </a:t>
            </a:r>
            <a:r>
              <a:rPr lang="sk-SK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pilierovité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alebo </a:t>
            </a:r>
            <a:r>
              <a:rPr lang="sk-SK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hríbovité útvary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alebo </a:t>
            </a:r>
            <a:r>
              <a:rPr lang="sk-SK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previsy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12" y="3737270"/>
            <a:ext cx="3955141" cy="296635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b="17710"/>
          <a:stretch/>
        </p:blipFill>
        <p:spPr>
          <a:xfrm>
            <a:off x="6461760" y="3304272"/>
            <a:ext cx="4659085" cy="323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984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Tvorivá činnosť vetra</a:t>
            </a:r>
            <a:endParaRPr lang="sk-S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923110"/>
            <a:ext cx="10515600" cy="5253853"/>
          </a:xfrm>
        </p:spPr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púšti sa prejavuje ukladaním materiálu v podobe piesku. Vznikajú pieskové presypy – </a:t>
            </a:r>
            <a:r>
              <a:rPr lang="sk-SK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duny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Jemnejšie prachové častice môže vietor unášať na veľké vzdialenosti, kde ich nahromadením vzniká </a:t>
            </a:r>
            <a:r>
              <a:rPr lang="sk-SK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spraš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94" y="2517277"/>
            <a:ext cx="6706357" cy="42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321"/>
          </a:xfrm>
        </p:spPr>
        <p:txBody>
          <a:bodyPr>
            <a:normAutofit/>
          </a:bodyPr>
          <a:lstStyle/>
          <a:p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Piesková búrka 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94" y="1143552"/>
            <a:ext cx="8151223" cy="5430753"/>
          </a:xfrm>
        </p:spPr>
      </p:pic>
    </p:spTree>
    <p:extLst>
      <p:ext uri="{BB962C8B-B14F-4D97-AF65-F5344CB8AC3E}">
        <p14:creationId xmlns:p14="http://schemas.microsoft.com/office/powerpoint/2010/main" val="148288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4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Ďakujem za pozornosť! </a:t>
            </a:r>
          </a:p>
          <a:p>
            <a:pPr marL="0" indent="0">
              <a:buNone/>
            </a:pPr>
            <a:endParaRPr lang="sk-SK" sz="2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k-SK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droj obrázkov: internet </a:t>
            </a:r>
            <a:endParaRPr lang="sk-SK" sz="2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245</Words>
  <Application>Microsoft Office PowerPoint</Application>
  <PresentationFormat>Širokouhlá</PresentationFormat>
  <Paragraphs>32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Motív balíka Office</vt:lpstr>
      <vt:lpstr>Vonkajšie geologické procesy</vt:lpstr>
      <vt:lpstr>Ľadovec ako geologický činiteľ </vt:lpstr>
      <vt:lpstr>Horský ľadovec – vzniká vo vysokých pohoriach </vt:lpstr>
      <vt:lpstr>Prezentácia programu PowerPoint</vt:lpstr>
      <vt:lpstr>Kontinentálne ľadovce </vt:lpstr>
      <vt:lpstr>Vietor ako geologický činiteľ </vt:lpstr>
      <vt:lpstr>Tvorivá činnosť vetra</vt:lpstr>
      <vt:lpstr>Piesková búrka 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Vonkajšie geologické procesy</dc:title>
  <dc:creator>LENOVO</dc:creator>
  <cp:lastModifiedBy>HP</cp:lastModifiedBy>
  <cp:revision>17</cp:revision>
  <dcterms:created xsi:type="dcterms:W3CDTF">2021-01-27T08:48:30Z</dcterms:created>
  <dcterms:modified xsi:type="dcterms:W3CDTF">2021-02-05T15:43:16Z</dcterms:modified>
</cp:coreProperties>
</file>