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2F8C5-C8E1-40E7-9BAB-D7EFC4F70276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DA4EFD-DDAF-4C3E-BD52-097807AE0BE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F8C5-C8E1-40E7-9BAB-D7EFC4F70276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4EFD-DDAF-4C3E-BD52-097807AE0B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2F8C5-C8E1-40E7-9BAB-D7EFC4F70276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ADA4EFD-DDAF-4C3E-BD52-097807AE0BE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F8C5-C8E1-40E7-9BAB-D7EFC4F70276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DA4EFD-DDAF-4C3E-BD52-097807AE0BE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F8C5-C8E1-40E7-9BAB-D7EFC4F70276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ADA4EFD-DDAF-4C3E-BD52-097807AE0BE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2F8C5-C8E1-40E7-9BAB-D7EFC4F70276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DA4EFD-DDAF-4C3E-BD52-097807AE0BE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2F8C5-C8E1-40E7-9BAB-D7EFC4F70276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DA4EFD-DDAF-4C3E-BD52-097807AE0BE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F8C5-C8E1-40E7-9BAB-D7EFC4F70276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DA4EFD-DDAF-4C3E-BD52-097807AE0B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F8C5-C8E1-40E7-9BAB-D7EFC4F70276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DA4EFD-DDAF-4C3E-BD52-097807AE0B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F8C5-C8E1-40E7-9BAB-D7EFC4F70276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DA4EFD-DDAF-4C3E-BD52-097807AE0BE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2F8C5-C8E1-40E7-9BAB-D7EFC4F70276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ADA4EFD-DDAF-4C3E-BD52-097807AE0BE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2F8C5-C8E1-40E7-9BAB-D7EFC4F70276}" type="datetimeFigureOut">
              <a:rPr lang="cs-CZ" smtClean="0"/>
              <a:t>15.01.2021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DA4EFD-DDAF-4C3E-BD52-097807AE0BE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b/ba/Museo_de_La_Plata_-_Migmatita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uul.sk/modal-prehrat-material/?id=8137&amp;hide" TargetMode="External"/><Relationship Id="rId7" Type="http://schemas.openxmlformats.org/officeDocument/2006/relationships/hyperlink" Target="https://sk.wikipedia.org/wiki/Grafit" TargetMode="External"/><Relationship Id="rId2" Type="http://schemas.openxmlformats.org/officeDocument/2006/relationships/hyperlink" Target="https://oskole.detiamy.sk/clanok/premenene-hornin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vebnyraj.sk/ponuka/interierove-obklady/interierove-obklady-star/mramor-biely" TargetMode="External"/><Relationship Id="rId5" Type="http://schemas.openxmlformats.org/officeDocument/2006/relationships/hyperlink" Target="http://158.196.10.120/PETROLOGIE2013/metamorfovane-regionalne-svor.htm" TargetMode="External"/><Relationship Id="rId4" Type="http://schemas.openxmlformats.org/officeDocument/2006/relationships/hyperlink" Target="https://www.topgeo-shop.cz/fylit_1377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4038600"/>
            <a:ext cx="7795592" cy="1828800"/>
          </a:xfrm>
        </p:spPr>
        <p:txBody>
          <a:bodyPr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Premena hornín a premenené horniny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k-SK" b="1" i="1" dirty="0" smtClean="0">
                <a:solidFill>
                  <a:srgbClr val="000099"/>
                </a:solidFill>
              </a:rPr>
              <a:t>BIOLÓGIA – 9. ročník</a:t>
            </a:r>
            <a:endParaRPr lang="cs-CZ" b="1" i="1" dirty="0">
              <a:solidFill>
                <a:srgbClr val="000099"/>
              </a:solidFill>
            </a:endParaRPr>
          </a:p>
        </p:txBody>
      </p:sp>
      <p:pic>
        <p:nvPicPr>
          <p:cNvPr id="4" name="Picture 6" descr="250px-Gne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4248472" cy="254860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0418" name="AutoShape 2" descr="Premenené horniny - O ško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0420" name="Picture 4" descr="Premenené horniny - O šk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338331"/>
            <a:ext cx="3096344" cy="253728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Prečo dochádza k premene hornín?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Keď sa horniny dostávajú do iných podmienok aké boli pri ich vzniku, prispôsobujú sa im premenou na iné druhy hornín</a:t>
            </a:r>
            <a:endParaRPr lang="cs-CZ" dirty="0" smtClean="0"/>
          </a:p>
          <a:p>
            <a:r>
              <a:rPr lang="sk-SK" dirty="0" smtClean="0"/>
              <a:t>Hlavné činitele premeny sú </a:t>
            </a:r>
            <a:r>
              <a:rPr lang="sk-SK" b="1" dirty="0" smtClean="0"/>
              <a:t>vysoká teplota a tlak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63490" name="Picture 2" descr="C:\Users\zuzka\Pictures\premena-hornín.jpg"/>
          <p:cNvPicPr>
            <a:picLocks noChangeAspect="1" noChangeArrowheads="1"/>
          </p:cNvPicPr>
          <p:nvPr/>
        </p:nvPicPr>
        <p:blipFill>
          <a:blip r:embed="rId2" cstate="print"/>
          <a:srcRect t="43780" r="34229" b="9601"/>
          <a:stretch>
            <a:fillRect/>
          </a:stretch>
        </p:blipFill>
        <p:spPr bwMode="auto">
          <a:xfrm>
            <a:off x="1475656" y="3789040"/>
            <a:ext cx="626469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je typické pre tieto horniny?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80728"/>
          </a:xfrm>
        </p:spPr>
        <p:txBody>
          <a:bodyPr/>
          <a:lstStyle/>
          <a:p>
            <a:r>
              <a:rPr lang="sk-SK" b="1" dirty="0" smtClean="0"/>
              <a:t>Majú bridličnatý vzhľad </a:t>
            </a:r>
            <a:r>
              <a:rPr lang="sk-SK" dirty="0" smtClean="0"/>
              <a:t>- pásikavý</a:t>
            </a:r>
            <a:endParaRPr lang="cs-CZ" dirty="0"/>
          </a:p>
        </p:txBody>
      </p:sp>
      <p:pic>
        <p:nvPicPr>
          <p:cNvPr id="4" name="Picture 5" descr="Súbor:Museo de La Plata - Migmati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76872"/>
            <a:ext cx="5292080" cy="396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To, jaké minerály a horniny při přeměně vznikají, záleží na tom, jaká hornina se přeměňuje a na jejím chemickém složení."/>
          <p:cNvPicPr>
            <a:picLocks noChangeAspect="1" noChangeArrowheads="1"/>
          </p:cNvPicPr>
          <p:nvPr/>
        </p:nvPicPr>
        <p:blipFill>
          <a:blip r:embed="rId2" cstate="print"/>
          <a:srcRect t="7369"/>
          <a:stretch>
            <a:fillRect/>
          </a:stretch>
        </p:blipFill>
        <p:spPr bwMode="auto">
          <a:xfrm>
            <a:off x="1" y="908720"/>
            <a:ext cx="914400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Čo sem patrí?</a:t>
            </a:r>
            <a:endParaRPr lang="cs-CZ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"/>
          </p:nvPr>
        </p:nvSpPr>
        <p:spPr>
          <a:xfrm>
            <a:off x="611560" y="1268760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Fylit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609600" y="1988840"/>
            <a:ext cx="3886200" cy="403096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Z ílovitej horniny</a:t>
            </a:r>
          </a:p>
          <a:p>
            <a:r>
              <a:rPr lang="sk-SK" sz="2400" dirty="0" smtClean="0"/>
              <a:t>Lesklý, na ohmat mastný</a:t>
            </a:r>
          </a:p>
          <a:p>
            <a:r>
              <a:rPr lang="sk-SK" sz="2400" dirty="0" smtClean="0"/>
              <a:t>Štiepi sa na tenké doštičky – používa sa ako krytina na strechy</a:t>
            </a:r>
            <a:endParaRPr lang="cs-CZ" sz="24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788024" y="1268760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Svor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800600" y="2060848"/>
            <a:ext cx="3886200" cy="3958952"/>
          </a:xfrm>
        </p:spPr>
        <p:txBody>
          <a:bodyPr>
            <a:normAutofit/>
          </a:bodyPr>
          <a:lstStyle/>
          <a:p>
            <a:r>
              <a:rPr lang="sk-SK" sz="2400" dirty="0" smtClean="0"/>
              <a:t>Z </a:t>
            </a:r>
            <a:r>
              <a:rPr lang="sk-SK" sz="2400" dirty="0" err="1" smtClean="0"/>
              <a:t>fylitu</a:t>
            </a:r>
            <a:endParaRPr lang="sk-SK" sz="2400" dirty="0" smtClean="0"/>
          </a:p>
          <a:p>
            <a:r>
              <a:rPr lang="sk-SK" sz="2400" dirty="0" smtClean="0"/>
              <a:t>Výrazne lesklý</a:t>
            </a:r>
          </a:p>
          <a:p>
            <a:r>
              <a:rPr lang="sk-SK" sz="2400" dirty="0" smtClean="0"/>
              <a:t>Použitie – ako tepelná a elektrická izolácia</a:t>
            </a:r>
            <a:endParaRPr lang="cs-CZ" sz="2400" dirty="0"/>
          </a:p>
        </p:txBody>
      </p:sp>
      <p:pic>
        <p:nvPicPr>
          <p:cNvPr id="66562" name="Picture 2" descr="Fylit | TOPGEO"/>
          <p:cNvPicPr>
            <a:picLocks noChangeAspect="1" noChangeArrowheads="1"/>
          </p:cNvPicPr>
          <p:nvPr/>
        </p:nvPicPr>
        <p:blipFill>
          <a:blip r:embed="rId2" cstate="print"/>
          <a:srcRect t="11327" b="6065"/>
          <a:stretch>
            <a:fillRect/>
          </a:stretch>
        </p:blipFill>
        <p:spPr bwMode="auto">
          <a:xfrm>
            <a:off x="1043608" y="4221088"/>
            <a:ext cx="2808312" cy="223224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66564" name="Picture 4" descr="metamorfované horniny"/>
          <p:cNvPicPr>
            <a:picLocks noChangeAspect="1" noChangeArrowheads="1"/>
          </p:cNvPicPr>
          <p:nvPr/>
        </p:nvPicPr>
        <p:blipFill>
          <a:blip r:embed="rId3" cstate="print"/>
          <a:srcRect l="12250" r="12501" b="17435"/>
          <a:stretch>
            <a:fillRect/>
          </a:stretch>
        </p:blipFill>
        <p:spPr bwMode="auto">
          <a:xfrm>
            <a:off x="5004048" y="4149080"/>
            <a:ext cx="3096344" cy="230425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/>
      <p:bldP spid="5" grpId="0" uiExpand="1" build="p" animBg="1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2"/>
          </p:nvPr>
        </p:nvSpPr>
        <p:spPr>
          <a:xfrm>
            <a:off x="611560" y="1556792"/>
            <a:ext cx="3886200" cy="4318992"/>
          </a:xfrm>
        </p:spPr>
        <p:txBody>
          <a:bodyPr/>
          <a:lstStyle/>
          <a:p>
            <a:r>
              <a:rPr lang="sk-SK" dirty="0" smtClean="0"/>
              <a:t>Zo </a:t>
            </a:r>
            <a:r>
              <a:rPr lang="sk-SK" dirty="0" err="1" smtClean="0"/>
              <a:t>svoru</a:t>
            </a:r>
            <a:endParaRPr lang="sk-SK" dirty="0" smtClean="0"/>
          </a:p>
          <a:p>
            <a:r>
              <a:rPr lang="sk-SK" dirty="0" smtClean="0"/>
              <a:t>Prúžkovaný vzhľad</a:t>
            </a:r>
          </a:p>
          <a:p>
            <a:r>
              <a:rPr lang="sk-SK" dirty="0" smtClean="0"/>
              <a:t>Stavebný a dlažobný kameň</a:t>
            </a:r>
            <a:endParaRPr lang="cs-CZ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4"/>
          </p:nvPr>
        </p:nvSpPr>
        <p:spPr>
          <a:xfrm>
            <a:off x="4283968" y="1556792"/>
            <a:ext cx="4860032" cy="4318992"/>
          </a:xfrm>
        </p:spPr>
        <p:txBody>
          <a:bodyPr>
            <a:normAutofit/>
          </a:bodyPr>
          <a:lstStyle/>
          <a:p>
            <a:r>
              <a:rPr lang="sk-SK" sz="3200" dirty="0" smtClean="0"/>
              <a:t>Z vápenca</a:t>
            </a:r>
          </a:p>
          <a:p>
            <a:r>
              <a:rPr lang="sk-SK" sz="3200" dirty="0" smtClean="0"/>
              <a:t>Má väčšinou bielu, sivú alebo ružovú farbu</a:t>
            </a:r>
          </a:p>
          <a:p>
            <a:r>
              <a:rPr lang="sk-SK" sz="3200" dirty="0" smtClean="0"/>
              <a:t>Ako dekoračný kameň,      v sochárstve, na pomníky...</a:t>
            </a:r>
          </a:p>
          <a:p>
            <a:endParaRPr lang="cs-CZ" sz="36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"/>
          </p:nvPr>
        </p:nvSpPr>
        <p:spPr>
          <a:xfrm>
            <a:off x="611560" y="548680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Rula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3"/>
          </p:nvPr>
        </p:nvSpPr>
        <p:spPr>
          <a:xfrm>
            <a:off x="4788024" y="548680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Mramor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634" name="Picture 2" descr="Gneiss Rock: Definition, Uses &amp; Formation | Study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05064"/>
            <a:ext cx="3048000" cy="228600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69636" name="Picture 4" descr="https://www.stavebnyraj.sk/images/ikony-stranek/mramor-biely-star.jpg"/>
          <p:cNvPicPr>
            <a:picLocks noChangeAspect="1" noChangeArrowheads="1"/>
          </p:cNvPicPr>
          <p:nvPr/>
        </p:nvPicPr>
        <p:blipFill>
          <a:blip r:embed="rId3" cstate="print"/>
          <a:srcRect t="52811"/>
          <a:stretch>
            <a:fillRect/>
          </a:stretch>
        </p:blipFill>
        <p:spPr bwMode="auto">
          <a:xfrm>
            <a:off x="5282588" y="4365104"/>
            <a:ext cx="3069470" cy="218762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uiExpand="1" build="p" animBg="1"/>
      <p:bldP spid="6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2"/>
          </p:nvPr>
        </p:nvSpPr>
        <p:spPr>
          <a:xfrm>
            <a:off x="251519" y="1700808"/>
            <a:ext cx="4466729" cy="43189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k-SK" sz="2800" dirty="0" smtClean="0"/>
              <a:t>Z organických látok</a:t>
            </a:r>
          </a:p>
          <a:p>
            <a:pPr>
              <a:spcBef>
                <a:spcPts val="0"/>
              </a:spcBef>
            </a:pPr>
            <a:r>
              <a:rPr lang="sk-SK" sz="2800" dirty="0" smtClean="0"/>
              <a:t>Je čierny, šupinatý</a:t>
            </a:r>
          </a:p>
          <a:p>
            <a:pPr>
              <a:spcBef>
                <a:spcPts val="0"/>
              </a:spcBef>
            </a:pPr>
            <a:r>
              <a:rPr lang="sk-SK" sz="2800" dirty="0" smtClean="0"/>
              <a:t>Používa sa ako mazivo,</a:t>
            </a:r>
            <a:r>
              <a:rPr lang="cs-CZ" sz="2800" dirty="0" smtClean="0"/>
              <a:t> </a:t>
            </a:r>
            <a:r>
              <a:rPr lang="cs-CZ" sz="2800" dirty="0" err="1" smtClean="0"/>
              <a:t>prísada</a:t>
            </a:r>
            <a:r>
              <a:rPr lang="cs-CZ" sz="2800" dirty="0" smtClean="0"/>
              <a:t> do </a:t>
            </a:r>
            <a:r>
              <a:rPr lang="cs-CZ" sz="2800" dirty="0" err="1" smtClean="0"/>
              <a:t>žiaruvzdorných</a:t>
            </a:r>
            <a:r>
              <a:rPr lang="cs-CZ" sz="2800" dirty="0" smtClean="0"/>
              <a:t> </a:t>
            </a:r>
            <a:r>
              <a:rPr lang="cs-CZ" sz="2800" dirty="0" err="1" smtClean="0"/>
              <a:t>materiálov</a:t>
            </a:r>
            <a:r>
              <a:rPr lang="cs-CZ" sz="2800" dirty="0" smtClean="0"/>
              <a:t>, </a:t>
            </a:r>
            <a:r>
              <a:rPr lang="cs-CZ" sz="2800" dirty="0" err="1" smtClean="0"/>
              <a:t>výmurovku</a:t>
            </a:r>
            <a:r>
              <a:rPr lang="cs-CZ" sz="2800" dirty="0" smtClean="0"/>
              <a:t> vysokých pecí</a:t>
            </a:r>
            <a:endParaRPr lang="sk-SK" sz="2800" dirty="0" smtClean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4"/>
          </p:nvPr>
        </p:nvSpPr>
        <p:spPr>
          <a:xfrm>
            <a:off x="4800600" y="1700808"/>
            <a:ext cx="3886200" cy="4318992"/>
          </a:xfrm>
        </p:spPr>
        <p:txBody>
          <a:bodyPr/>
          <a:lstStyle/>
          <a:p>
            <a:r>
              <a:rPr lang="sk-SK" dirty="0" smtClean="0"/>
              <a:t>Z limonitu a hematitu</a:t>
            </a:r>
          </a:p>
          <a:p>
            <a:r>
              <a:rPr lang="sk-SK" dirty="0" smtClean="0"/>
              <a:t>Najkvalitnejšia železná ruda</a:t>
            </a:r>
          </a:p>
          <a:p>
            <a:r>
              <a:rPr lang="sk-SK" dirty="0" smtClean="0"/>
              <a:t>Tvorí čierne kryštáliky</a:t>
            </a:r>
            <a:endParaRPr lang="cs-CZ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"/>
          </p:nvPr>
        </p:nvSpPr>
        <p:spPr>
          <a:xfrm>
            <a:off x="611560" y="548680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Grafit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3"/>
          </p:nvPr>
        </p:nvSpPr>
        <p:spPr>
          <a:xfrm>
            <a:off x="4788024" y="548680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Magnetit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610" name="Picture 2" descr="Grafit – Wikipédia"/>
          <p:cNvPicPr>
            <a:picLocks noChangeAspect="1" noChangeArrowheads="1"/>
          </p:cNvPicPr>
          <p:nvPr/>
        </p:nvPicPr>
        <p:blipFill>
          <a:blip r:embed="rId2" cstate="print"/>
          <a:srcRect t="8566" b="10052"/>
          <a:stretch>
            <a:fillRect/>
          </a:stretch>
        </p:blipFill>
        <p:spPr bwMode="auto">
          <a:xfrm>
            <a:off x="633482" y="4327981"/>
            <a:ext cx="3384376" cy="241338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68612" name="Picture 4" descr="https://encyklopediapoznania.sk/data/chemia/slovnik/nerasty/magneti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4149080"/>
            <a:ext cx="3672408" cy="246965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uiExpand="1" build="p" animBg="1"/>
      <p:bldP spid="6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Ďakujem za pozornosť!</a:t>
            </a:r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39194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ĺžnik 6"/>
          <p:cNvSpPr/>
          <p:nvPr/>
        </p:nvSpPr>
        <p:spPr>
          <a:xfrm>
            <a:off x="4355976" y="1988840"/>
            <a:ext cx="44832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/>
              <a:t>Poznáš </a:t>
            </a:r>
            <a:endParaRPr lang="sk-SK" sz="3200" dirty="0" smtClean="0"/>
          </a:p>
          <a:p>
            <a:r>
              <a:rPr lang="sk-SK" sz="3200" dirty="0" err="1" smtClean="0"/>
              <a:t>Michelangelovu</a:t>
            </a:r>
            <a:r>
              <a:rPr lang="sk-SK" sz="3200" dirty="0" smtClean="0"/>
              <a:t> </a:t>
            </a:r>
            <a:r>
              <a:rPr lang="sk-SK" sz="3200" dirty="0" smtClean="0"/>
              <a:t>Pietu? </a:t>
            </a:r>
            <a:endParaRPr lang="sk-SK" sz="3200" dirty="0" smtClean="0"/>
          </a:p>
          <a:p>
            <a:r>
              <a:rPr lang="sk-SK" sz="3200" dirty="0" smtClean="0"/>
              <a:t>Vieš </a:t>
            </a:r>
            <a:r>
              <a:rPr lang="sk-SK" sz="3200" dirty="0" smtClean="0"/>
              <a:t>z akého je materiálu? </a:t>
            </a:r>
            <a:endParaRPr lang="sk-SK" sz="3200" dirty="0" smtClean="0"/>
          </a:p>
          <a:p>
            <a:r>
              <a:rPr lang="sk-SK" sz="3200" dirty="0" smtClean="0"/>
              <a:t>Je </a:t>
            </a:r>
            <a:r>
              <a:rPr lang="sk-SK" sz="3200" dirty="0" smtClean="0"/>
              <a:t>to jedna </a:t>
            </a:r>
            <a:endParaRPr lang="sk-SK" sz="3200" dirty="0" smtClean="0"/>
          </a:p>
          <a:p>
            <a:r>
              <a:rPr lang="sk-SK" sz="3200" dirty="0" smtClean="0"/>
              <a:t>z </a:t>
            </a:r>
            <a:r>
              <a:rPr lang="sk-SK" sz="3200" dirty="0" smtClean="0"/>
              <a:t>premenených hornín.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Zdroje: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Učebnica Biológie pre 8. ročník, M. </a:t>
            </a:r>
            <a:r>
              <a:rPr lang="sk-SK" dirty="0" err="1" smtClean="0"/>
              <a:t>Uhereková</a:t>
            </a:r>
            <a:r>
              <a:rPr lang="sk-SK" dirty="0" smtClean="0"/>
              <a:t>, M. </a:t>
            </a:r>
            <a:r>
              <a:rPr lang="sk-SK" dirty="0" err="1" smtClean="0"/>
              <a:t>Bizubová</a:t>
            </a:r>
            <a:endParaRPr lang="sk-SK" dirty="0" smtClean="0"/>
          </a:p>
          <a:p>
            <a:r>
              <a:rPr lang="cs-CZ" dirty="0" smtClean="0">
                <a:hlinkClick r:id="rId2"/>
              </a:rPr>
              <a:t>https://oskole.detiamy.sk/clanok/premenene-horniny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https://tuul.sk/modal-prehrat </a:t>
            </a:r>
            <a:r>
              <a:rPr lang="cs-CZ" dirty="0" err="1" smtClean="0">
                <a:hlinkClick r:id="rId3"/>
              </a:rPr>
              <a:t>material</a:t>
            </a:r>
            <a:r>
              <a:rPr lang="cs-CZ" dirty="0" smtClean="0">
                <a:hlinkClick r:id="rId3"/>
              </a:rPr>
              <a:t>/?id=8137&amp;</a:t>
            </a:r>
            <a:r>
              <a:rPr lang="cs-CZ" dirty="0" err="1" smtClean="0">
                <a:hlinkClick r:id="rId3"/>
              </a:rPr>
              <a:t>hide</a:t>
            </a:r>
            <a:r>
              <a:rPr lang="cs-CZ" dirty="0" smtClean="0"/>
              <a:t>=</a:t>
            </a:r>
          </a:p>
          <a:p>
            <a:r>
              <a:rPr lang="cs-CZ" dirty="0" smtClean="0">
                <a:hlinkClick r:id="rId4"/>
              </a:rPr>
              <a:t>https://www.topgeo-shop.cz/fylit_13773.html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http://158.196.10.120/PETROLOGIE2013/</a:t>
            </a:r>
            <a:r>
              <a:rPr lang="cs-CZ" dirty="0" err="1" smtClean="0">
                <a:hlinkClick r:id="rId5"/>
              </a:rPr>
              <a:t>metamorfovane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regionalne</a:t>
            </a:r>
            <a:r>
              <a:rPr lang="cs-CZ" dirty="0" smtClean="0">
                <a:hlinkClick r:id="rId5"/>
              </a:rPr>
              <a:t>-svor.</a:t>
            </a:r>
            <a:r>
              <a:rPr lang="cs-CZ" dirty="0" err="1" smtClean="0">
                <a:hlinkClick r:id="rId5"/>
              </a:rPr>
              <a:t>htm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https://www.stavebnyraj.sk/ponuka/interierove-obklady/interierove-obklady-star/mramor-biely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https://sk.wikipedia.org/wiki/Grafit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60</TotalTime>
  <Words>216</Words>
  <Application>Microsoft Office PowerPoint</Application>
  <PresentationFormat>Prezentácia na obrazovke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Tw Cen MT</vt:lpstr>
      <vt:lpstr>Wingdings</vt:lpstr>
      <vt:lpstr>Wingdings 2</vt:lpstr>
      <vt:lpstr>Medián</vt:lpstr>
      <vt:lpstr>Premena hornín a premenené horniny</vt:lpstr>
      <vt:lpstr>Prečo dochádza k premene hornín?</vt:lpstr>
      <vt:lpstr>Čo je typické pre tieto horniny?</vt:lpstr>
      <vt:lpstr>Prezentácia programu PowerPoint</vt:lpstr>
      <vt:lpstr>Čo sem patrí?</vt:lpstr>
      <vt:lpstr>Prezentácia programu PowerPoint</vt:lpstr>
      <vt:lpstr>Prezentácia programu PowerPoint</vt:lpstr>
      <vt:lpstr>Ďakujem za pozornosť!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Premena hornín a premenené horniny</dc:title>
  <dc:creator>zuzka</dc:creator>
  <cp:lastModifiedBy>HP</cp:lastModifiedBy>
  <cp:revision>7</cp:revision>
  <dcterms:created xsi:type="dcterms:W3CDTF">2020-11-13T17:00:43Z</dcterms:created>
  <dcterms:modified xsi:type="dcterms:W3CDTF">2021-01-15T16:53:07Z</dcterms:modified>
</cp:coreProperties>
</file>