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1" r:id="rId15"/>
    <p:sldId id="290" r:id="rId16"/>
    <p:sldId id="293" r:id="rId17"/>
    <p:sldId id="29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9" autoAdjust="0"/>
  </p:normalViewPr>
  <p:slideViewPr>
    <p:cSldViewPr>
      <p:cViewPr varScale="1">
        <p:scale>
          <a:sx n="45" d="100"/>
          <a:sy n="45" d="100"/>
        </p:scale>
        <p:origin x="576" y="54"/>
      </p:cViewPr>
      <p:guideLst>
        <p:guide pos="388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828" y="1905003"/>
            <a:ext cx="10441160" cy="181202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Horotvorn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činnosť,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zemskej kôry a zemetrasenie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196" y="5229200"/>
            <a:ext cx="4032447" cy="991077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</a:t>
            </a:r>
          </a:p>
          <a:p>
            <a:r>
              <a:rPr lang="sk-SK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9. ročník</a:t>
            </a:r>
            <a:endParaRPr lang="en-US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60648"/>
            <a:ext cx="11377264" cy="61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084" y="40466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robiť pri zemetrasení?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923" y="1014983"/>
            <a:ext cx="112921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ocitli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zóne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Spravidla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niekoľko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sekúnd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najviac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minútu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dôležité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pamätať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situácii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zachovať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nevysokej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– 3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poschodia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eskáčte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okien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yjdite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pomôžte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ľuďom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naokolo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priestranstvo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elektrického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3-ím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podlažím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nájsť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pomôžte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ľuďom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postaviť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dverného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vlezte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masívny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stôl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žiadnom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nechoďte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oknám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vonkajším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stenám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pravdepodobnosť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zrútiť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mnohoposchodovom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slabými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miestami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schody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výťahy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Schodisko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zrútiť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budovami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neexistuje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priestranstvo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zájdite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domového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vchodu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priestranstve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vzdialenosť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najbližšej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1/3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výšky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okamihu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nadjazdov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Nezabudnite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otrasoch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určitej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vznikajú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následné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otrasy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pomôžte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raneným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poskytnite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prvú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820" y="6206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Slovensku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2852936"/>
            <a:ext cx="5482912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02" y="1697906"/>
            <a:ext cx="381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Seizmické stanice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717032"/>
            <a:ext cx="4084712" cy="2680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387883"/>
            <a:ext cx="5760640" cy="30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06" y="332656"/>
            <a:ext cx="1126982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</a:t>
            </a:r>
            <a:r>
              <a:rPr lang="en-US" sz="3200" b="1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ajvýznamnejš</a:t>
            </a:r>
            <a:r>
              <a:rPr lang="sk-SK" sz="3200" b="1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ie</a:t>
            </a:r>
            <a:r>
              <a:rPr lang="en-US" sz="3200" b="1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</a:t>
            </a:r>
            <a:r>
              <a:rPr lang="sk-SK" sz="3200" b="1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ia</a:t>
            </a:r>
            <a:r>
              <a:rPr lang="en-US" sz="3200" b="1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 </a:t>
            </a:r>
            <a:r>
              <a:rPr lang="en-US" sz="3200" b="1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histórii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endParaRPr lang="sk-SK" sz="3200" b="1" dirty="0" smtClean="0">
              <a:solidFill>
                <a:srgbClr val="333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</a:t>
            </a:r>
            <a:r>
              <a:rPr lang="en-US" sz="3200" b="1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epicentrom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území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dnešného</a:t>
            </a:r>
            <a:r>
              <a:rPr lang="en-US" sz="3200" b="1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3200" b="1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Slovenska</a:t>
            </a:r>
            <a:endParaRPr lang="en-US" sz="3200" dirty="0">
              <a:solidFill>
                <a:srgbClr val="333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5.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jún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1443,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stredné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Slovensko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magnitúdo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približne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5,7</a:t>
            </a:r>
          </a:p>
          <a:p>
            <a:pPr algn="just"/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Vôbec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najsilnejšie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strednom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Slovensku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ktoré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úplne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zničilo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Banskú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Štiavnicu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bane v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jej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okolí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ťažko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poškodilo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Kremnicu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Ľubietovú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Prievidzu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Spôsobilo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aj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zranenia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smrť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ľudí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počet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však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je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známy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Je to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prvé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s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epicentrom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území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dnešného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Slovenska</a:t>
            </a:r>
            <a:r>
              <a:rPr lang="sk-SK" sz="2000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júna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1763,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Komárno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magnitúdo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približne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5,8</a:t>
            </a:r>
          </a:p>
          <a:p>
            <a:pPr algn="just"/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Jedno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z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najsilnejších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najničivejších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s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epicentrom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území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dnešného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Slovenska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ktoré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spôsobilo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paniku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v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Komárne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okolitých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obciach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zničilo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7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kostolov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279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domov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63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ľudí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zahynulo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102 bolo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zranených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15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januára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1858,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Žilina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magnitúdo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približne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5,1</a:t>
            </a:r>
          </a:p>
          <a:p>
            <a:pPr algn="just"/>
            <a:r>
              <a:rPr lang="en-US" sz="2000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Je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prvým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zemetrasením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v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Západných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Karpatoch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pre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ktoré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bol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vykonaný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systematický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zber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analýza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pozorovaní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en-US" sz="2000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Žiline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boli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všetky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domy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poškodené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mnohé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z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nich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stali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neobývateľnými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januára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1906,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Dobrá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Voda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Trnave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)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magnitúdo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približne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5,7</a:t>
            </a:r>
          </a:p>
          <a:p>
            <a:pPr algn="just"/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Najsilnejšie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prístrojovo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zaznamenané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a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zároveň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najsilnejšie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zemetrasenie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v 20.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storočí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Zemetrasenie</a:t>
            </a:r>
            <a:r>
              <a:rPr lang="en-US" sz="2000" dirty="0" smtClean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spôsobilo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vážne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škody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v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Dobrej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Vode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z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viacerých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obcí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hlásili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zmenu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úrovne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spodnej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vody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dokonca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v 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epicentrálnej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oblasti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sa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objavili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nové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vodné</a:t>
            </a:r>
            <a:r>
              <a:rPr lang="en-US" sz="2000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000" dirty="0" err="1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zdroje</a:t>
            </a:r>
            <a:r>
              <a:rPr lang="en-US" dirty="0">
                <a:solidFill>
                  <a:srgbClr val="333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 </a:t>
            </a:r>
            <a:endParaRPr lang="en-US" b="0" i="0" dirty="0">
              <a:solidFill>
                <a:srgbClr val="333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948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972" y="162880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9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884" y="692696"/>
            <a:ext cx="9751060" cy="11684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už vieme: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Horotvorná činnosť je vnútorný geologický proces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Súvisí s pohybom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litosferických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dosiek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Bloky zemskej kôry sa ohýbajú a posúvajú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Výsledkom sú poruchy zemskej kôry a pohoria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301" y="852277"/>
            <a:ext cx="4001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Vrásové pohoria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vznikajú z pružných hornín, ktoré tvoria vrásy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284984"/>
            <a:ext cx="2880320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2"/>
          <a:stretch/>
        </p:blipFill>
        <p:spPr>
          <a:xfrm>
            <a:off x="4870276" y="4149080"/>
            <a:ext cx="4057095" cy="2088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56585" y="399802"/>
            <a:ext cx="4284475" cy="3245222"/>
            <a:chOff x="4756585" y="399802"/>
            <a:chExt cx="4284475" cy="3245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81"/>
            <a:stretch/>
          </p:blipFill>
          <p:spPr>
            <a:xfrm>
              <a:off x="4756585" y="399802"/>
              <a:ext cx="4284475" cy="32452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71187" y="399802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CHRBTY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464" y="399802"/>
              <a:ext cx="1296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KORYTÁ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4432" y="1709514"/>
            <a:ext cx="3224521" cy="3483682"/>
            <a:chOff x="9174432" y="1709514"/>
            <a:chExt cx="3224521" cy="34836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85" t="16249" r="48860" b="7150"/>
            <a:stretch/>
          </p:blipFill>
          <p:spPr>
            <a:xfrm>
              <a:off x="9174432" y="1709514"/>
              <a:ext cx="1728192" cy="34836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28766" y="1943251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PRIAMA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82940" y="3059668"/>
              <a:ext cx="1100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ŠIKMÁ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88935" y="4220789"/>
              <a:ext cx="161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LEŽATÁ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925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pohorí pôsobením tlaku na pevné horniny.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76" y="1309700"/>
            <a:ext cx="6012667" cy="369332"/>
            <a:chOff x="837828" y="949660"/>
            <a:chExt cx="4248472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837828" y="949660"/>
              <a:ext cx="4248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PUKLINA                               ZLOM           POHYB KRÝH 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710519" y="1124744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4449"/>
          <a:stretch/>
        </p:blipFill>
        <p:spPr>
          <a:xfrm>
            <a:off x="477788" y="2060849"/>
            <a:ext cx="5544616" cy="40324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42284" y="2636912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4780" y="4189070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6260" y="5661248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62564" y="148478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4431" y="23445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POSUN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6509" y="536886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PREŠMYK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0476" y="389668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POKLES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5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189" y="55901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Zoskupené zlomy tvoria: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804" y="151984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Poklesy zemskej kôry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3" y="1988840"/>
            <a:ext cx="5760640" cy="3276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0636" y="1516142"/>
            <a:ext cx="357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Zdvihy zemskej kôry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397" y="24513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Žiarska kotlina, Turčianska kotlina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" y="3937230"/>
            <a:ext cx="2829719" cy="2496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6780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Tatry, Malá Fatra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233" y="608420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Nasúvaním hornín na seba vznikali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príkrovy,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príkrovové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pohoria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71401" r="1847" b="1408"/>
          <a:stretch/>
        </p:blipFill>
        <p:spPr>
          <a:xfrm>
            <a:off x="1109392" y="1976528"/>
            <a:ext cx="10097588" cy="3468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5289" y="5631631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B, C  =  vrása                                     D = prešmyk                   E =  príkrov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634" y="6926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ZEMETRASENIE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844" y="1556792"/>
            <a:ext cx="97930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Tektonické –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vznikajú na zlomoch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litosférických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dosiek</a:t>
            </a:r>
          </a:p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vyvolané pohybom magmy a plynov</a:t>
            </a:r>
          </a:p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Závalové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vznikajú prepadnutím stropov jaskýň, pri banskej ťažbe...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403451"/>
            <a:ext cx="4499274" cy="283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47" y="3403450"/>
            <a:ext cx="5046061" cy="28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948" y="548680"/>
            <a:ext cx="759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TEKTONICKÉ ZEMETRASENIE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7"/>
          <a:stretch/>
        </p:blipFill>
        <p:spPr>
          <a:xfrm>
            <a:off x="765820" y="1513271"/>
            <a:ext cx="4787460" cy="421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2444" y="126876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Predpoveď zemetrasenia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Seizmograf</a:t>
            </a:r>
          </a:p>
          <a:p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vieratá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3466150"/>
            <a:ext cx="4786858" cy="25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46" y="3188890"/>
            <a:ext cx="4752528" cy="3007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548680"/>
            <a:ext cx="5544616" cy="2957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412776"/>
            <a:ext cx="4824536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836" y="548680"/>
            <a:ext cx="5184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Následky zemetrasenia: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purl.org/dc/terms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261</TotalTime>
  <Words>659</Words>
  <Application>Microsoft Office PowerPoint</Application>
  <PresentationFormat>Vlastná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Open Sans</vt:lpstr>
      <vt:lpstr>Books Classic 16x9</vt:lpstr>
      <vt:lpstr>Horotvorná činnosť,  poruchy zemskej kôry a zemetrasenie</vt:lpstr>
      <vt:lpstr>Čo už vieme: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HP</cp:lastModifiedBy>
  <cp:revision>75</cp:revision>
  <dcterms:created xsi:type="dcterms:W3CDTF">2020-11-19T14:21:12Z</dcterms:created>
  <dcterms:modified xsi:type="dcterms:W3CDTF">2020-12-11T20:05:18Z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