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1F5B1-87F7-4779-B1A6-62A1352A04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7F3B62-75CD-4587-B0CE-24C3322106A7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5BFD8-20E8-4251-89B8-09B258611AD0}" type="par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5C614-C282-42F2-BBC5-ECBF1CD54DB1}" type="sib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C3455-EB6F-4BC5-B8D8-8550FDC800A9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1740A-B43F-4B29-979F-DA6FE7B7F4F8}" type="par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DD2ED-B193-47A4-A689-5F834DE56AB0}" type="sib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D31299-9817-4FCB-895D-1012B3211A74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5A8B5D-537B-456D-9668-E3CF4E6261E1}" type="par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0451D-B6FA-4790-B981-59495BB2F54E}" type="sib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4D2C26-02B2-42A3-B411-7039BB0CF614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4B34F-8BB8-4736-8D58-0B14FF2712D7}" type="par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1EC70-E34A-451A-A60F-3EAEF603A9EE}" type="sib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81C4C-692E-4C3D-B0C5-4887E2B44C00}" type="pres">
      <dgm:prSet presAssocID="{F471F5B1-87F7-4779-B1A6-62A1352A0458}" presName="Name0" presStyleCnt="0">
        <dgm:presLayoutVars>
          <dgm:dir/>
          <dgm:resizeHandles val="exact"/>
        </dgm:presLayoutVars>
      </dgm:prSet>
      <dgm:spPr/>
    </dgm:pt>
    <dgm:pt modelId="{D4809FEE-CEDC-4F0B-96C5-E70EF6ECF17E}" type="pres">
      <dgm:prSet presAssocID="{247F3B62-75CD-4587-B0CE-24C3322106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69F1B8C-0675-4C8F-AE97-92F01BB52158}" type="pres">
      <dgm:prSet presAssocID="{0685C614-C282-42F2-BBC5-ECBF1CD54DB1}" presName="sibTrans" presStyleLbl="sibTrans2D1" presStyleIdx="0" presStyleCnt="3"/>
      <dgm:spPr/>
      <dgm:t>
        <a:bodyPr/>
        <a:lstStyle/>
        <a:p>
          <a:endParaRPr lang="sk-SK"/>
        </a:p>
      </dgm:t>
    </dgm:pt>
    <dgm:pt modelId="{F83950AA-6390-4D77-8D97-6ADB9115FC9E}" type="pres">
      <dgm:prSet presAssocID="{0685C614-C282-42F2-BBC5-ECBF1CD54DB1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6F7760C7-C18B-4CD7-80F9-CBF903B9A9CF}" type="pres">
      <dgm:prSet presAssocID="{3F3C3455-EB6F-4BC5-B8D8-8550FDC800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AC2872-669C-4125-80E1-21B48797E03E}" type="pres">
      <dgm:prSet presAssocID="{A29DD2ED-B193-47A4-A689-5F834DE56AB0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81A6279-ABAE-442A-A802-701CE2B0C23A}" type="pres">
      <dgm:prSet presAssocID="{A29DD2ED-B193-47A4-A689-5F834DE56AB0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BF524470-A5A8-4C5F-BAD5-73E1CD3EC3BF}" type="pres">
      <dgm:prSet presAssocID="{A3D31299-9817-4FCB-895D-1012B3211A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6627A99-ADF3-4E14-A681-AA6D6DB23375}" type="pres">
      <dgm:prSet presAssocID="{C350451D-B6FA-4790-B981-59495BB2F54E}" presName="sibTrans" presStyleLbl="sibTrans2D1" presStyleIdx="2" presStyleCnt="3"/>
      <dgm:spPr/>
      <dgm:t>
        <a:bodyPr/>
        <a:lstStyle/>
        <a:p>
          <a:endParaRPr lang="sk-SK"/>
        </a:p>
      </dgm:t>
    </dgm:pt>
    <dgm:pt modelId="{5DABDA9F-42FF-4526-A212-342605F5DB01}" type="pres">
      <dgm:prSet presAssocID="{C350451D-B6FA-4790-B981-59495BB2F54E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ECFBFAC3-79EF-4B0E-B31D-0E3B6F2988FD}" type="pres">
      <dgm:prSet presAssocID="{E74D2C26-02B2-42A3-B411-7039BB0CF61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88C73CD-9A48-4B30-8E8C-88081D99A88B}" srcId="{F471F5B1-87F7-4779-B1A6-62A1352A0458}" destId="{247F3B62-75CD-4587-B0CE-24C3322106A7}" srcOrd="0" destOrd="0" parTransId="{3295BFD8-20E8-4251-89B8-09B258611AD0}" sibTransId="{0685C614-C282-42F2-BBC5-ECBF1CD54DB1}"/>
    <dgm:cxn modelId="{4EC1B2A9-C12B-494E-AB4C-2FD522785C39}" type="presOf" srcId="{F471F5B1-87F7-4779-B1A6-62A1352A0458}" destId="{92181C4C-692E-4C3D-B0C5-4887E2B44C00}" srcOrd="0" destOrd="0" presId="urn:microsoft.com/office/officeart/2005/8/layout/process1"/>
    <dgm:cxn modelId="{4D0C6F6A-8C3D-49A7-9D0E-0D5F94286FA7}" srcId="{F471F5B1-87F7-4779-B1A6-62A1352A0458}" destId="{A3D31299-9817-4FCB-895D-1012B3211A74}" srcOrd="2" destOrd="0" parTransId="{AA5A8B5D-537B-456D-9668-E3CF4E6261E1}" sibTransId="{C350451D-B6FA-4790-B981-59495BB2F54E}"/>
    <dgm:cxn modelId="{7C5A485C-A1EF-487D-A6F9-F500641BB4CC}" type="presOf" srcId="{0685C614-C282-42F2-BBC5-ECBF1CD54DB1}" destId="{F83950AA-6390-4D77-8D97-6ADB9115FC9E}" srcOrd="1" destOrd="0" presId="urn:microsoft.com/office/officeart/2005/8/layout/process1"/>
    <dgm:cxn modelId="{9A960ABC-E4FC-4F5D-90AC-CADE512E4863}" type="presOf" srcId="{A3D31299-9817-4FCB-895D-1012B3211A74}" destId="{BF524470-A5A8-4C5F-BAD5-73E1CD3EC3BF}" srcOrd="0" destOrd="0" presId="urn:microsoft.com/office/officeart/2005/8/layout/process1"/>
    <dgm:cxn modelId="{08F0EF9A-3CAC-4EA9-B33B-E27C8108FFC6}" type="presOf" srcId="{A29DD2ED-B193-47A4-A689-5F834DE56AB0}" destId="{96AC2872-669C-4125-80E1-21B48797E03E}" srcOrd="0" destOrd="0" presId="urn:microsoft.com/office/officeart/2005/8/layout/process1"/>
    <dgm:cxn modelId="{384C4FBA-3F67-4BFF-B84A-48ECF2B52B28}" srcId="{F471F5B1-87F7-4779-B1A6-62A1352A0458}" destId="{E74D2C26-02B2-42A3-B411-7039BB0CF614}" srcOrd="3" destOrd="0" parTransId="{AD44B34F-8BB8-4736-8D58-0B14FF2712D7}" sibTransId="{9381EC70-E34A-451A-A60F-3EAEF603A9EE}"/>
    <dgm:cxn modelId="{6EE03BF5-A783-4D51-A575-69BE574D0ABC}" type="presOf" srcId="{3F3C3455-EB6F-4BC5-B8D8-8550FDC800A9}" destId="{6F7760C7-C18B-4CD7-80F9-CBF903B9A9CF}" srcOrd="0" destOrd="0" presId="urn:microsoft.com/office/officeart/2005/8/layout/process1"/>
    <dgm:cxn modelId="{602763BB-3B72-4FFB-A4E3-96601C307405}" srcId="{F471F5B1-87F7-4779-B1A6-62A1352A0458}" destId="{3F3C3455-EB6F-4BC5-B8D8-8550FDC800A9}" srcOrd="1" destOrd="0" parTransId="{A1D1740A-B43F-4B29-979F-DA6FE7B7F4F8}" sibTransId="{A29DD2ED-B193-47A4-A689-5F834DE56AB0}"/>
    <dgm:cxn modelId="{885BC974-928D-41F6-9C50-9DDA59D7CEB3}" type="presOf" srcId="{0685C614-C282-42F2-BBC5-ECBF1CD54DB1}" destId="{769F1B8C-0675-4C8F-AE97-92F01BB52158}" srcOrd="0" destOrd="0" presId="urn:microsoft.com/office/officeart/2005/8/layout/process1"/>
    <dgm:cxn modelId="{153A8C72-DD36-4772-8218-B5FD6143311D}" type="presOf" srcId="{A29DD2ED-B193-47A4-A689-5F834DE56AB0}" destId="{081A6279-ABAE-442A-A802-701CE2B0C23A}" srcOrd="1" destOrd="0" presId="urn:microsoft.com/office/officeart/2005/8/layout/process1"/>
    <dgm:cxn modelId="{5ABEAB48-EEFE-4E5A-9DC5-99AF8B33AB82}" type="presOf" srcId="{E74D2C26-02B2-42A3-B411-7039BB0CF614}" destId="{ECFBFAC3-79EF-4B0E-B31D-0E3B6F2988FD}" srcOrd="0" destOrd="0" presId="urn:microsoft.com/office/officeart/2005/8/layout/process1"/>
    <dgm:cxn modelId="{B3EC2CE2-0621-4FBB-9BC6-0F74DBB1564D}" type="presOf" srcId="{C350451D-B6FA-4790-B981-59495BB2F54E}" destId="{5DABDA9F-42FF-4526-A212-342605F5DB01}" srcOrd="1" destOrd="0" presId="urn:microsoft.com/office/officeart/2005/8/layout/process1"/>
    <dgm:cxn modelId="{5B164785-E8BB-4122-BDB6-CFFE3F709966}" type="presOf" srcId="{C350451D-B6FA-4790-B981-59495BB2F54E}" destId="{66627A99-ADF3-4E14-A681-AA6D6DB23375}" srcOrd="0" destOrd="0" presId="urn:microsoft.com/office/officeart/2005/8/layout/process1"/>
    <dgm:cxn modelId="{94437F86-A452-4A0E-B355-049F89492A1D}" type="presOf" srcId="{247F3B62-75CD-4587-B0CE-24C3322106A7}" destId="{D4809FEE-CEDC-4F0B-96C5-E70EF6ECF17E}" srcOrd="0" destOrd="0" presId="urn:microsoft.com/office/officeart/2005/8/layout/process1"/>
    <dgm:cxn modelId="{483786DA-1B6D-4008-8557-2352548FD792}" type="presParOf" srcId="{92181C4C-692E-4C3D-B0C5-4887E2B44C00}" destId="{D4809FEE-CEDC-4F0B-96C5-E70EF6ECF17E}" srcOrd="0" destOrd="0" presId="urn:microsoft.com/office/officeart/2005/8/layout/process1"/>
    <dgm:cxn modelId="{074DF493-FE84-4485-A857-6B42A3D8F28A}" type="presParOf" srcId="{92181C4C-692E-4C3D-B0C5-4887E2B44C00}" destId="{769F1B8C-0675-4C8F-AE97-92F01BB52158}" srcOrd="1" destOrd="0" presId="urn:microsoft.com/office/officeart/2005/8/layout/process1"/>
    <dgm:cxn modelId="{02EEC7C3-C7CA-4FAB-83A7-788164A883A7}" type="presParOf" srcId="{769F1B8C-0675-4C8F-AE97-92F01BB52158}" destId="{F83950AA-6390-4D77-8D97-6ADB9115FC9E}" srcOrd="0" destOrd="0" presId="urn:microsoft.com/office/officeart/2005/8/layout/process1"/>
    <dgm:cxn modelId="{47EE668A-6891-447B-A3D6-62B5C79E665D}" type="presParOf" srcId="{92181C4C-692E-4C3D-B0C5-4887E2B44C00}" destId="{6F7760C7-C18B-4CD7-80F9-CBF903B9A9CF}" srcOrd="2" destOrd="0" presId="urn:microsoft.com/office/officeart/2005/8/layout/process1"/>
    <dgm:cxn modelId="{27CA5A73-926B-438B-BA4F-55D4BE2D2830}" type="presParOf" srcId="{92181C4C-692E-4C3D-B0C5-4887E2B44C00}" destId="{96AC2872-669C-4125-80E1-21B48797E03E}" srcOrd="3" destOrd="0" presId="urn:microsoft.com/office/officeart/2005/8/layout/process1"/>
    <dgm:cxn modelId="{7F412110-9C33-41BC-8AC0-C7A6DBA3CEC1}" type="presParOf" srcId="{96AC2872-669C-4125-80E1-21B48797E03E}" destId="{081A6279-ABAE-442A-A802-701CE2B0C23A}" srcOrd="0" destOrd="0" presId="urn:microsoft.com/office/officeart/2005/8/layout/process1"/>
    <dgm:cxn modelId="{C742CFE4-CB07-4C4A-BF36-1BB98FC0289F}" type="presParOf" srcId="{92181C4C-692E-4C3D-B0C5-4887E2B44C00}" destId="{BF524470-A5A8-4C5F-BAD5-73E1CD3EC3BF}" srcOrd="4" destOrd="0" presId="urn:microsoft.com/office/officeart/2005/8/layout/process1"/>
    <dgm:cxn modelId="{94FA3D35-02F9-4D27-8E37-CEFFE35BA5FB}" type="presParOf" srcId="{92181C4C-692E-4C3D-B0C5-4887E2B44C00}" destId="{66627A99-ADF3-4E14-A681-AA6D6DB23375}" srcOrd="5" destOrd="0" presId="urn:microsoft.com/office/officeart/2005/8/layout/process1"/>
    <dgm:cxn modelId="{D3813378-B577-47A7-968C-601CB326CC92}" type="presParOf" srcId="{66627A99-ADF3-4E14-A681-AA6D6DB23375}" destId="{5DABDA9F-42FF-4526-A212-342605F5DB01}" srcOrd="0" destOrd="0" presId="urn:microsoft.com/office/officeart/2005/8/layout/process1"/>
    <dgm:cxn modelId="{9A50FC92-6058-41CD-B22D-2F5BFA623203}" type="presParOf" srcId="{92181C4C-692E-4C3D-B0C5-4887E2B44C00}" destId="{ECFBFAC3-79EF-4B0E-B31D-0E3B6F2988F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1F5B1-87F7-4779-B1A6-62A1352A04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7F3B62-75CD-4587-B0CE-24C3322106A7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5BFD8-20E8-4251-89B8-09B258611AD0}" type="par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5C614-C282-42F2-BBC5-ECBF1CD54DB1}" type="sib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C3455-EB6F-4BC5-B8D8-8550FDC800A9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1740A-B43F-4B29-979F-DA6FE7B7F4F8}" type="par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DD2ED-B193-47A4-A689-5F834DE56AB0}" type="sib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D31299-9817-4FCB-895D-1012B3211A74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5A8B5D-537B-456D-9668-E3CF4E6261E1}" type="par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0451D-B6FA-4790-B981-59495BB2F54E}" type="sib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4D2C26-02B2-42A3-B411-7039BB0CF614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4B34F-8BB8-4736-8D58-0B14FF2712D7}" type="par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1EC70-E34A-451A-A60F-3EAEF603A9EE}" type="sib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81C4C-692E-4C3D-B0C5-4887E2B44C00}" type="pres">
      <dgm:prSet presAssocID="{F471F5B1-87F7-4779-B1A6-62A1352A0458}" presName="Name0" presStyleCnt="0">
        <dgm:presLayoutVars>
          <dgm:dir/>
          <dgm:resizeHandles val="exact"/>
        </dgm:presLayoutVars>
      </dgm:prSet>
      <dgm:spPr/>
    </dgm:pt>
    <dgm:pt modelId="{D4809FEE-CEDC-4F0B-96C5-E70EF6ECF17E}" type="pres">
      <dgm:prSet presAssocID="{247F3B62-75CD-4587-B0CE-24C3322106A7}" presName="node" presStyleLbl="node1" presStyleIdx="0" presStyleCnt="4" custLinFactY="-22430" custLinFactNeighborX="3891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69F1B8C-0675-4C8F-AE97-92F01BB52158}" type="pres">
      <dgm:prSet presAssocID="{0685C614-C282-42F2-BBC5-ECBF1CD54DB1}" presName="sibTrans" presStyleLbl="sibTrans2D1" presStyleIdx="0" presStyleCnt="3"/>
      <dgm:spPr/>
      <dgm:t>
        <a:bodyPr/>
        <a:lstStyle/>
        <a:p>
          <a:endParaRPr lang="sk-SK"/>
        </a:p>
      </dgm:t>
    </dgm:pt>
    <dgm:pt modelId="{F83950AA-6390-4D77-8D97-6ADB9115FC9E}" type="pres">
      <dgm:prSet presAssocID="{0685C614-C282-42F2-BBC5-ECBF1CD54DB1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6F7760C7-C18B-4CD7-80F9-CBF903B9A9CF}" type="pres">
      <dgm:prSet presAssocID="{3F3C3455-EB6F-4BC5-B8D8-8550FDC800A9}" presName="node" presStyleLbl="node1" presStyleIdx="1" presStyleCnt="4" custLinFactY="-17871" custLinFactNeighborX="-14653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AC2872-669C-4125-80E1-21B48797E03E}" type="pres">
      <dgm:prSet presAssocID="{A29DD2ED-B193-47A4-A689-5F834DE56AB0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81A6279-ABAE-442A-A802-701CE2B0C23A}" type="pres">
      <dgm:prSet presAssocID="{A29DD2ED-B193-47A4-A689-5F834DE56AB0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BF524470-A5A8-4C5F-BAD5-73E1CD3EC3BF}" type="pres">
      <dgm:prSet presAssocID="{A3D31299-9817-4FCB-895D-1012B3211A74}" presName="node" presStyleLbl="node1" presStyleIdx="2" presStyleCnt="4" custLinFactY="-17220" custLinFactNeighborX="-12699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6627A99-ADF3-4E14-A681-AA6D6DB23375}" type="pres">
      <dgm:prSet presAssocID="{C350451D-B6FA-4790-B981-59495BB2F54E}" presName="sibTrans" presStyleLbl="sibTrans2D1" presStyleIdx="2" presStyleCnt="3"/>
      <dgm:spPr/>
      <dgm:t>
        <a:bodyPr/>
        <a:lstStyle/>
        <a:p>
          <a:endParaRPr lang="sk-SK"/>
        </a:p>
      </dgm:t>
    </dgm:pt>
    <dgm:pt modelId="{5DABDA9F-42FF-4526-A212-342605F5DB01}" type="pres">
      <dgm:prSet presAssocID="{C350451D-B6FA-4790-B981-59495BB2F54E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ECFBFAC3-79EF-4B0E-B31D-0E3B6F2988FD}" type="pres">
      <dgm:prSet presAssocID="{E74D2C26-02B2-42A3-B411-7039BB0CF614}" presName="node" presStyleLbl="node1" presStyleIdx="3" presStyleCnt="4" custLinFactY="-14615" custLinFactNeighborX="-19537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88C73CD-9A48-4B30-8E8C-88081D99A88B}" srcId="{F471F5B1-87F7-4779-B1A6-62A1352A0458}" destId="{247F3B62-75CD-4587-B0CE-24C3322106A7}" srcOrd="0" destOrd="0" parTransId="{3295BFD8-20E8-4251-89B8-09B258611AD0}" sibTransId="{0685C614-C282-42F2-BBC5-ECBF1CD54DB1}"/>
    <dgm:cxn modelId="{4EC1B2A9-C12B-494E-AB4C-2FD522785C39}" type="presOf" srcId="{F471F5B1-87F7-4779-B1A6-62A1352A0458}" destId="{92181C4C-692E-4C3D-B0C5-4887E2B44C00}" srcOrd="0" destOrd="0" presId="urn:microsoft.com/office/officeart/2005/8/layout/process1"/>
    <dgm:cxn modelId="{4D0C6F6A-8C3D-49A7-9D0E-0D5F94286FA7}" srcId="{F471F5B1-87F7-4779-B1A6-62A1352A0458}" destId="{A3D31299-9817-4FCB-895D-1012B3211A74}" srcOrd="2" destOrd="0" parTransId="{AA5A8B5D-537B-456D-9668-E3CF4E6261E1}" sibTransId="{C350451D-B6FA-4790-B981-59495BB2F54E}"/>
    <dgm:cxn modelId="{7C5A485C-A1EF-487D-A6F9-F500641BB4CC}" type="presOf" srcId="{0685C614-C282-42F2-BBC5-ECBF1CD54DB1}" destId="{F83950AA-6390-4D77-8D97-6ADB9115FC9E}" srcOrd="1" destOrd="0" presId="urn:microsoft.com/office/officeart/2005/8/layout/process1"/>
    <dgm:cxn modelId="{9A960ABC-E4FC-4F5D-90AC-CADE512E4863}" type="presOf" srcId="{A3D31299-9817-4FCB-895D-1012B3211A74}" destId="{BF524470-A5A8-4C5F-BAD5-73E1CD3EC3BF}" srcOrd="0" destOrd="0" presId="urn:microsoft.com/office/officeart/2005/8/layout/process1"/>
    <dgm:cxn modelId="{08F0EF9A-3CAC-4EA9-B33B-E27C8108FFC6}" type="presOf" srcId="{A29DD2ED-B193-47A4-A689-5F834DE56AB0}" destId="{96AC2872-669C-4125-80E1-21B48797E03E}" srcOrd="0" destOrd="0" presId="urn:microsoft.com/office/officeart/2005/8/layout/process1"/>
    <dgm:cxn modelId="{384C4FBA-3F67-4BFF-B84A-48ECF2B52B28}" srcId="{F471F5B1-87F7-4779-B1A6-62A1352A0458}" destId="{E74D2C26-02B2-42A3-B411-7039BB0CF614}" srcOrd="3" destOrd="0" parTransId="{AD44B34F-8BB8-4736-8D58-0B14FF2712D7}" sibTransId="{9381EC70-E34A-451A-A60F-3EAEF603A9EE}"/>
    <dgm:cxn modelId="{6EE03BF5-A783-4D51-A575-69BE574D0ABC}" type="presOf" srcId="{3F3C3455-EB6F-4BC5-B8D8-8550FDC800A9}" destId="{6F7760C7-C18B-4CD7-80F9-CBF903B9A9CF}" srcOrd="0" destOrd="0" presId="urn:microsoft.com/office/officeart/2005/8/layout/process1"/>
    <dgm:cxn modelId="{602763BB-3B72-4FFB-A4E3-96601C307405}" srcId="{F471F5B1-87F7-4779-B1A6-62A1352A0458}" destId="{3F3C3455-EB6F-4BC5-B8D8-8550FDC800A9}" srcOrd="1" destOrd="0" parTransId="{A1D1740A-B43F-4B29-979F-DA6FE7B7F4F8}" sibTransId="{A29DD2ED-B193-47A4-A689-5F834DE56AB0}"/>
    <dgm:cxn modelId="{885BC974-928D-41F6-9C50-9DDA59D7CEB3}" type="presOf" srcId="{0685C614-C282-42F2-BBC5-ECBF1CD54DB1}" destId="{769F1B8C-0675-4C8F-AE97-92F01BB52158}" srcOrd="0" destOrd="0" presId="urn:microsoft.com/office/officeart/2005/8/layout/process1"/>
    <dgm:cxn modelId="{153A8C72-DD36-4772-8218-B5FD6143311D}" type="presOf" srcId="{A29DD2ED-B193-47A4-A689-5F834DE56AB0}" destId="{081A6279-ABAE-442A-A802-701CE2B0C23A}" srcOrd="1" destOrd="0" presId="urn:microsoft.com/office/officeart/2005/8/layout/process1"/>
    <dgm:cxn modelId="{5ABEAB48-EEFE-4E5A-9DC5-99AF8B33AB82}" type="presOf" srcId="{E74D2C26-02B2-42A3-B411-7039BB0CF614}" destId="{ECFBFAC3-79EF-4B0E-B31D-0E3B6F2988FD}" srcOrd="0" destOrd="0" presId="urn:microsoft.com/office/officeart/2005/8/layout/process1"/>
    <dgm:cxn modelId="{B3EC2CE2-0621-4FBB-9BC6-0F74DBB1564D}" type="presOf" srcId="{C350451D-B6FA-4790-B981-59495BB2F54E}" destId="{5DABDA9F-42FF-4526-A212-342605F5DB01}" srcOrd="1" destOrd="0" presId="urn:microsoft.com/office/officeart/2005/8/layout/process1"/>
    <dgm:cxn modelId="{5B164785-E8BB-4122-BDB6-CFFE3F709966}" type="presOf" srcId="{C350451D-B6FA-4790-B981-59495BB2F54E}" destId="{66627A99-ADF3-4E14-A681-AA6D6DB23375}" srcOrd="0" destOrd="0" presId="urn:microsoft.com/office/officeart/2005/8/layout/process1"/>
    <dgm:cxn modelId="{94437F86-A452-4A0E-B355-049F89492A1D}" type="presOf" srcId="{247F3B62-75CD-4587-B0CE-24C3322106A7}" destId="{D4809FEE-CEDC-4F0B-96C5-E70EF6ECF17E}" srcOrd="0" destOrd="0" presId="urn:microsoft.com/office/officeart/2005/8/layout/process1"/>
    <dgm:cxn modelId="{483786DA-1B6D-4008-8557-2352548FD792}" type="presParOf" srcId="{92181C4C-692E-4C3D-B0C5-4887E2B44C00}" destId="{D4809FEE-CEDC-4F0B-96C5-E70EF6ECF17E}" srcOrd="0" destOrd="0" presId="urn:microsoft.com/office/officeart/2005/8/layout/process1"/>
    <dgm:cxn modelId="{074DF493-FE84-4485-A857-6B42A3D8F28A}" type="presParOf" srcId="{92181C4C-692E-4C3D-B0C5-4887E2B44C00}" destId="{769F1B8C-0675-4C8F-AE97-92F01BB52158}" srcOrd="1" destOrd="0" presId="urn:microsoft.com/office/officeart/2005/8/layout/process1"/>
    <dgm:cxn modelId="{02EEC7C3-C7CA-4FAB-83A7-788164A883A7}" type="presParOf" srcId="{769F1B8C-0675-4C8F-AE97-92F01BB52158}" destId="{F83950AA-6390-4D77-8D97-6ADB9115FC9E}" srcOrd="0" destOrd="0" presId="urn:microsoft.com/office/officeart/2005/8/layout/process1"/>
    <dgm:cxn modelId="{47EE668A-6891-447B-A3D6-62B5C79E665D}" type="presParOf" srcId="{92181C4C-692E-4C3D-B0C5-4887E2B44C00}" destId="{6F7760C7-C18B-4CD7-80F9-CBF903B9A9CF}" srcOrd="2" destOrd="0" presId="urn:microsoft.com/office/officeart/2005/8/layout/process1"/>
    <dgm:cxn modelId="{27CA5A73-926B-438B-BA4F-55D4BE2D2830}" type="presParOf" srcId="{92181C4C-692E-4C3D-B0C5-4887E2B44C00}" destId="{96AC2872-669C-4125-80E1-21B48797E03E}" srcOrd="3" destOrd="0" presId="urn:microsoft.com/office/officeart/2005/8/layout/process1"/>
    <dgm:cxn modelId="{7F412110-9C33-41BC-8AC0-C7A6DBA3CEC1}" type="presParOf" srcId="{96AC2872-669C-4125-80E1-21B48797E03E}" destId="{081A6279-ABAE-442A-A802-701CE2B0C23A}" srcOrd="0" destOrd="0" presId="urn:microsoft.com/office/officeart/2005/8/layout/process1"/>
    <dgm:cxn modelId="{C742CFE4-CB07-4C4A-BF36-1BB98FC0289F}" type="presParOf" srcId="{92181C4C-692E-4C3D-B0C5-4887E2B44C00}" destId="{BF524470-A5A8-4C5F-BAD5-73E1CD3EC3BF}" srcOrd="4" destOrd="0" presId="urn:microsoft.com/office/officeart/2005/8/layout/process1"/>
    <dgm:cxn modelId="{94FA3D35-02F9-4D27-8E37-CEFFE35BA5FB}" type="presParOf" srcId="{92181C4C-692E-4C3D-B0C5-4887E2B44C00}" destId="{66627A99-ADF3-4E14-A681-AA6D6DB23375}" srcOrd="5" destOrd="0" presId="urn:microsoft.com/office/officeart/2005/8/layout/process1"/>
    <dgm:cxn modelId="{D3813378-B577-47A7-968C-601CB326CC92}" type="presParOf" srcId="{66627A99-ADF3-4E14-A681-AA6D6DB23375}" destId="{5DABDA9F-42FF-4526-A212-342605F5DB01}" srcOrd="0" destOrd="0" presId="urn:microsoft.com/office/officeart/2005/8/layout/process1"/>
    <dgm:cxn modelId="{9A50FC92-6058-41CD-B22D-2F5BFA623203}" type="presParOf" srcId="{92181C4C-692E-4C3D-B0C5-4887E2B44C00}" destId="{ECFBFAC3-79EF-4B0E-B31D-0E3B6F2988F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4A1B49-188E-4677-A4B9-60DA8739148F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174F57ED-8E3D-444C-96D4-20784E209DA0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čuch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F2E3B3-20BD-40D1-ADD6-E2908904BA3E}" type="parTrans" cxnId="{50789454-D15C-456F-A314-11C38BC42206}">
      <dgm:prSet/>
      <dgm:spPr/>
      <dgm:t>
        <a:bodyPr/>
        <a:lstStyle/>
        <a:p>
          <a:endParaRPr lang="sk-SK"/>
        </a:p>
      </dgm:t>
    </dgm:pt>
    <dgm:pt modelId="{69029E1D-8D6A-4E24-9B46-BE79FCA99E77}" type="sibTrans" cxnId="{50789454-D15C-456F-A314-11C38BC42206}">
      <dgm:prSet/>
      <dgm:spPr/>
      <dgm:t>
        <a:bodyPr/>
        <a:lstStyle/>
        <a:p>
          <a:endParaRPr lang="sk-SK"/>
        </a:p>
      </dgm:t>
    </dgm:pt>
    <dgm:pt modelId="{F763346F-4CED-4B08-AB21-19015D23613F}">
      <dgm:prSet phldrT="[Text]"/>
      <dgm:spPr/>
      <dgm:t>
        <a:bodyPr/>
        <a:lstStyle/>
        <a:p>
          <a:r>
            <a:rPr lang="sk-SK" dirty="0" smtClean="0"/>
            <a:t>nosová dutina</a:t>
          </a:r>
          <a:endParaRPr lang="sk-SK" dirty="0"/>
        </a:p>
      </dgm:t>
    </dgm:pt>
    <dgm:pt modelId="{FBC4D680-A8D8-4AC8-ABD6-9FD48647E9C6}" type="parTrans" cxnId="{04E65523-73DB-4BC2-810A-9C13C472745A}">
      <dgm:prSet/>
      <dgm:spPr/>
      <dgm:t>
        <a:bodyPr/>
        <a:lstStyle/>
        <a:p>
          <a:endParaRPr lang="sk-SK"/>
        </a:p>
      </dgm:t>
    </dgm:pt>
    <dgm:pt modelId="{7D1B5E93-20BF-4282-86B5-29125B473289}" type="sibTrans" cxnId="{04E65523-73DB-4BC2-810A-9C13C472745A}">
      <dgm:prSet/>
      <dgm:spPr/>
      <dgm:t>
        <a:bodyPr/>
        <a:lstStyle/>
        <a:p>
          <a:endParaRPr lang="sk-SK"/>
        </a:p>
      </dgm:t>
    </dgm:pt>
    <dgm:pt modelId="{0C608837-3966-4287-ACFD-2C00BC95365D}">
      <dgm:prSet phldrT="[Text]"/>
      <dgm:spPr/>
      <dgm:t>
        <a:bodyPr/>
        <a:lstStyle/>
        <a:p>
          <a:r>
            <a:rPr lang="sk-SK" dirty="0" smtClean="0"/>
            <a:t>čuchové bunky</a:t>
          </a:r>
          <a:endParaRPr lang="sk-SK" dirty="0"/>
        </a:p>
      </dgm:t>
    </dgm:pt>
    <dgm:pt modelId="{A4919DBB-3AF5-4D14-913C-CC97479519DD}" type="parTrans" cxnId="{2A022934-92F4-4DD7-A409-76F435997B84}">
      <dgm:prSet/>
      <dgm:spPr/>
      <dgm:t>
        <a:bodyPr/>
        <a:lstStyle/>
        <a:p>
          <a:endParaRPr lang="sk-SK"/>
        </a:p>
      </dgm:t>
    </dgm:pt>
    <dgm:pt modelId="{7F3B730E-D926-46E9-961C-BFFE8D4D1865}" type="sibTrans" cxnId="{2A022934-92F4-4DD7-A409-76F435997B84}">
      <dgm:prSet/>
      <dgm:spPr/>
      <dgm:t>
        <a:bodyPr/>
        <a:lstStyle/>
        <a:p>
          <a:endParaRPr lang="sk-SK"/>
        </a:p>
      </dgm:t>
    </dgm:pt>
    <dgm:pt modelId="{0F605C8A-8641-41C0-8E80-B2BDFF764F13}">
      <dgm:prSet/>
      <dgm:spPr/>
      <dgm:t>
        <a:bodyPr/>
        <a:lstStyle/>
        <a:p>
          <a:r>
            <a:rPr lang="sk-SK" dirty="0" smtClean="0"/>
            <a:t>vnímanie pachov</a:t>
          </a:r>
          <a:endParaRPr lang="sk-SK" dirty="0"/>
        </a:p>
      </dgm:t>
    </dgm:pt>
    <dgm:pt modelId="{3896FE2B-C1C3-4AED-B0D1-66DB34028475}" type="parTrans" cxnId="{712FD094-6F1A-40B6-B143-1D9C3A3C3265}">
      <dgm:prSet/>
      <dgm:spPr/>
      <dgm:t>
        <a:bodyPr/>
        <a:lstStyle/>
        <a:p>
          <a:endParaRPr lang="sk-SK"/>
        </a:p>
      </dgm:t>
    </dgm:pt>
    <dgm:pt modelId="{07D9E26E-F6A0-4E9A-BDDF-93061841F9A1}" type="sibTrans" cxnId="{712FD094-6F1A-40B6-B143-1D9C3A3C3265}">
      <dgm:prSet/>
      <dgm:spPr/>
      <dgm:t>
        <a:bodyPr/>
        <a:lstStyle/>
        <a:p>
          <a:endParaRPr lang="sk-SK"/>
        </a:p>
      </dgm:t>
    </dgm:pt>
    <dgm:pt modelId="{231DA7CE-E2A7-4DC8-A4F5-80478EDD1883}" type="pres">
      <dgm:prSet presAssocID="{2A4A1B49-188E-4677-A4B9-60DA8739148F}" presName="Name0" presStyleCnt="0">
        <dgm:presLayoutVars>
          <dgm:dir/>
          <dgm:resizeHandles val="exact"/>
        </dgm:presLayoutVars>
      </dgm:prSet>
      <dgm:spPr/>
    </dgm:pt>
    <dgm:pt modelId="{F0E65BA6-7516-429D-8F0A-83F9CDB42515}" type="pres">
      <dgm:prSet presAssocID="{174F57ED-8E3D-444C-96D4-20784E209D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81C7071-37B3-435E-BBCE-2C28F8258EE5}" type="pres">
      <dgm:prSet presAssocID="{69029E1D-8D6A-4E24-9B46-BE79FCA99E77}" presName="sibTrans" presStyleLbl="sibTrans2D1" presStyleIdx="0" presStyleCnt="3"/>
      <dgm:spPr/>
      <dgm:t>
        <a:bodyPr/>
        <a:lstStyle/>
        <a:p>
          <a:endParaRPr lang="sk-SK"/>
        </a:p>
      </dgm:t>
    </dgm:pt>
    <dgm:pt modelId="{9E04148C-BBD3-42F5-A554-77CAC2E9C23F}" type="pres">
      <dgm:prSet presAssocID="{69029E1D-8D6A-4E24-9B46-BE79FCA99E77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27B23FE6-5A36-4331-9416-C72687D2E86D}" type="pres">
      <dgm:prSet presAssocID="{F763346F-4CED-4B08-AB21-19015D23613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749B1B-17F9-4138-9D1F-D1B7AE23B4BF}" type="pres">
      <dgm:prSet presAssocID="{7D1B5E93-20BF-4282-86B5-29125B473289}" presName="sibTrans" presStyleLbl="sibTrans2D1" presStyleIdx="1" presStyleCnt="3"/>
      <dgm:spPr/>
      <dgm:t>
        <a:bodyPr/>
        <a:lstStyle/>
        <a:p>
          <a:endParaRPr lang="sk-SK"/>
        </a:p>
      </dgm:t>
    </dgm:pt>
    <dgm:pt modelId="{DBF1FCAD-004F-4F01-8D02-1D4411E5A64A}" type="pres">
      <dgm:prSet presAssocID="{7D1B5E93-20BF-4282-86B5-29125B473289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19BC2F51-6AB7-42C8-BE81-3B3A6B30CC5C}" type="pres">
      <dgm:prSet presAssocID="{0C608837-3966-4287-ACFD-2C00BC9536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8CF1AC-B466-4F0A-A71E-CE2D7A44AC0E}" type="pres">
      <dgm:prSet presAssocID="{7F3B730E-D926-46E9-961C-BFFE8D4D1865}" presName="sibTrans" presStyleLbl="sibTrans2D1" presStyleIdx="2" presStyleCnt="3"/>
      <dgm:spPr/>
      <dgm:t>
        <a:bodyPr/>
        <a:lstStyle/>
        <a:p>
          <a:endParaRPr lang="sk-SK"/>
        </a:p>
      </dgm:t>
    </dgm:pt>
    <dgm:pt modelId="{2D1CCE1D-58BA-4AD7-96DE-87263F1D7071}" type="pres">
      <dgm:prSet presAssocID="{7F3B730E-D926-46E9-961C-BFFE8D4D1865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6573F15F-1906-4AF3-95E3-C63B9C786855}" type="pres">
      <dgm:prSet presAssocID="{0F605C8A-8641-41C0-8E80-B2BDFF764F13}" presName="node" presStyleLbl="node1" presStyleIdx="3" presStyleCnt="4" custLinFactNeighborX="572" custLinFactNeighborY="65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1379E93-34D9-42ED-B521-95EC93151E7D}" type="presOf" srcId="{F763346F-4CED-4B08-AB21-19015D23613F}" destId="{27B23FE6-5A36-4331-9416-C72687D2E86D}" srcOrd="0" destOrd="0" presId="urn:microsoft.com/office/officeart/2005/8/layout/process1"/>
    <dgm:cxn modelId="{712FD094-6F1A-40B6-B143-1D9C3A3C3265}" srcId="{2A4A1B49-188E-4677-A4B9-60DA8739148F}" destId="{0F605C8A-8641-41C0-8E80-B2BDFF764F13}" srcOrd="3" destOrd="0" parTransId="{3896FE2B-C1C3-4AED-B0D1-66DB34028475}" sibTransId="{07D9E26E-F6A0-4E9A-BDDF-93061841F9A1}"/>
    <dgm:cxn modelId="{D755DAED-6A78-4A93-9D5A-D8EECC09F2B7}" type="presOf" srcId="{69029E1D-8D6A-4E24-9B46-BE79FCA99E77}" destId="{581C7071-37B3-435E-BBCE-2C28F8258EE5}" srcOrd="0" destOrd="0" presId="urn:microsoft.com/office/officeart/2005/8/layout/process1"/>
    <dgm:cxn modelId="{9132AB44-A7A4-45BD-AF49-6BEAD743BFCC}" type="presOf" srcId="{174F57ED-8E3D-444C-96D4-20784E209DA0}" destId="{F0E65BA6-7516-429D-8F0A-83F9CDB42515}" srcOrd="0" destOrd="0" presId="urn:microsoft.com/office/officeart/2005/8/layout/process1"/>
    <dgm:cxn modelId="{7ED467A5-C8C3-4AC8-B87E-5E97792E1CD5}" type="presOf" srcId="{69029E1D-8D6A-4E24-9B46-BE79FCA99E77}" destId="{9E04148C-BBD3-42F5-A554-77CAC2E9C23F}" srcOrd="1" destOrd="0" presId="urn:microsoft.com/office/officeart/2005/8/layout/process1"/>
    <dgm:cxn modelId="{50789454-D15C-456F-A314-11C38BC42206}" srcId="{2A4A1B49-188E-4677-A4B9-60DA8739148F}" destId="{174F57ED-8E3D-444C-96D4-20784E209DA0}" srcOrd="0" destOrd="0" parTransId="{40F2E3B3-20BD-40D1-ADD6-E2908904BA3E}" sibTransId="{69029E1D-8D6A-4E24-9B46-BE79FCA99E77}"/>
    <dgm:cxn modelId="{6866ED0F-8426-4F66-94E1-EA99A8E5D408}" type="presOf" srcId="{7D1B5E93-20BF-4282-86B5-29125B473289}" destId="{7C749B1B-17F9-4138-9D1F-D1B7AE23B4BF}" srcOrd="0" destOrd="0" presId="urn:microsoft.com/office/officeart/2005/8/layout/process1"/>
    <dgm:cxn modelId="{04E65523-73DB-4BC2-810A-9C13C472745A}" srcId="{2A4A1B49-188E-4677-A4B9-60DA8739148F}" destId="{F763346F-4CED-4B08-AB21-19015D23613F}" srcOrd="1" destOrd="0" parTransId="{FBC4D680-A8D8-4AC8-ABD6-9FD48647E9C6}" sibTransId="{7D1B5E93-20BF-4282-86B5-29125B473289}"/>
    <dgm:cxn modelId="{A62AE8BF-52B4-4C30-861C-AFD9727988E6}" type="presOf" srcId="{7F3B730E-D926-46E9-961C-BFFE8D4D1865}" destId="{2D1CCE1D-58BA-4AD7-96DE-87263F1D7071}" srcOrd="1" destOrd="0" presId="urn:microsoft.com/office/officeart/2005/8/layout/process1"/>
    <dgm:cxn modelId="{2A022934-92F4-4DD7-A409-76F435997B84}" srcId="{2A4A1B49-188E-4677-A4B9-60DA8739148F}" destId="{0C608837-3966-4287-ACFD-2C00BC95365D}" srcOrd="2" destOrd="0" parTransId="{A4919DBB-3AF5-4D14-913C-CC97479519DD}" sibTransId="{7F3B730E-D926-46E9-961C-BFFE8D4D1865}"/>
    <dgm:cxn modelId="{42F61253-06C5-4A78-A0F6-2124F4101E78}" type="presOf" srcId="{7F3B730E-D926-46E9-961C-BFFE8D4D1865}" destId="{8D8CF1AC-B466-4F0A-A71E-CE2D7A44AC0E}" srcOrd="0" destOrd="0" presId="urn:microsoft.com/office/officeart/2005/8/layout/process1"/>
    <dgm:cxn modelId="{EFA79191-AFA2-4493-AA1A-8702AC0DFEC9}" type="presOf" srcId="{0C608837-3966-4287-ACFD-2C00BC95365D}" destId="{19BC2F51-6AB7-42C8-BE81-3B3A6B30CC5C}" srcOrd="0" destOrd="0" presId="urn:microsoft.com/office/officeart/2005/8/layout/process1"/>
    <dgm:cxn modelId="{A7F2E0CB-2C50-4B35-805E-E95A3A860145}" type="presOf" srcId="{7D1B5E93-20BF-4282-86B5-29125B473289}" destId="{DBF1FCAD-004F-4F01-8D02-1D4411E5A64A}" srcOrd="1" destOrd="0" presId="urn:microsoft.com/office/officeart/2005/8/layout/process1"/>
    <dgm:cxn modelId="{4ED77F8B-EC0C-4526-85DC-F455343DB11C}" type="presOf" srcId="{0F605C8A-8641-41C0-8E80-B2BDFF764F13}" destId="{6573F15F-1906-4AF3-95E3-C63B9C786855}" srcOrd="0" destOrd="0" presId="urn:microsoft.com/office/officeart/2005/8/layout/process1"/>
    <dgm:cxn modelId="{E6D731D4-68CA-4A3C-81F8-EB10F2CC8958}" type="presOf" srcId="{2A4A1B49-188E-4677-A4B9-60DA8739148F}" destId="{231DA7CE-E2A7-4DC8-A4F5-80478EDD1883}" srcOrd="0" destOrd="0" presId="urn:microsoft.com/office/officeart/2005/8/layout/process1"/>
    <dgm:cxn modelId="{4CF35F93-15C4-40EC-945B-AB0B90C9F133}" type="presParOf" srcId="{231DA7CE-E2A7-4DC8-A4F5-80478EDD1883}" destId="{F0E65BA6-7516-429D-8F0A-83F9CDB42515}" srcOrd="0" destOrd="0" presId="urn:microsoft.com/office/officeart/2005/8/layout/process1"/>
    <dgm:cxn modelId="{C1ADA8A4-EED3-4592-9B30-7F3DE3FEBA2E}" type="presParOf" srcId="{231DA7CE-E2A7-4DC8-A4F5-80478EDD1883}" destId="{581C7071-37B3-435E-BBCE-2C28F8258EE5}" srcOrd="1" destOrd="0" presId="urn:microsoft.com/office/officeart/2005/8/layout/process1"/>
    <dgm:cxn modelId="{506099C1-5FE8-4724-8C95-B097234C9D03}" type="presParOf" srcId="{581C7071-37B3-435E-BBCE-2C28F8258EE5}" destId="{9E04148C-BBD3-42F5-A554-77CAC2E9C23F}" srcOrd="0" destOrd="0" presId="urn:microsoft.com/office/officeart/2005/8/layout/process1"/>
    <dgm:cxn modelId="{E6AFB89E-1C4F-492F-8D2B-6C95864FC872}" type="presParOf" srcId="{231DA7CE-E2A7-4DC8-A4F5-80478EDD1883}" destId="{27B23FE6-5A36-4331-9416-C72687D2E86D}" srcOrd="2" destOrd="0" presId="urn:microsoft.com/office/officeart/2005/8/layout/process1"/>
    <dgm:cxn modelId="{B07E95EE-7D6D-4A74-8A53-6939B75BF7CD}" type="presParOf" srcId="{231DA7CE-E2A7-4DC8-A4F5-80478EDD1883}" destId="{7C749B1B-17F9-4138-9D1F-D1B7AE23B4BF}" srcOrd="3" destOrd="0" presId="urn:microsoft.com/office/officeart/2005/8/layout/process1"/>
    <dgm:cxn modelId="{F5109C63-FE11-424A-83C5-259A8D51D1D7}" type="presParOf" srcId="{7C749B1B-17F9-4138-9D1F-D1B7AE23B4BF}" destId="{DBF1FCAD-004F-4F01-8D02-1D4411E5A64A}" srcOrd="0" destOrd="0" presId="urn:microsoft.com/office/officeart/2005/8/layout/process1"/>
    <dgm:cxn modelId="{80069618-76B2-491E-9FB4-2395988BA58B}" type="presParOf" srcId="{231DA7CE-E2A7-4DC8-A4F5-80478EDD1883}" destId="{19BC2F51-6AB7-42C8-BE81-3B3A6B30CC5C}" srcOrd="4" destOrd="0" presId="urn:microsoft.com/office/officeart/2005/8/layout/process1"/>
    <dgm:cxn modelId="{81A0C86A-46B9-4341-B2C1-03F6DBE6D322}" type="presParOf" srcId="{231DA7CE-E2A7-4DC8-A4F5-80478EDD1883}" destId="{8D8CF1AC-B466-4F0A-A71E-CE2D7A44AC0E}" srcOrd="5" destOrd="0" presId="urn:microsoft.com/office/officeart/2005/8/layout/process1"/>
    <dgm:cxn modelId="{13AB998F-74DE-423A-A93A-D9A084E31401}" type="presParOf" srcId="{8D8CF1AC-B466-4F0A-A71E-CE2D7A44AC0E}" destId="{2D1CCE1D-58BA-4AD7-96DE-87263F1D7071}" srcOrd="0" destOrd="0" presId="urn:microsoft.com/office/officeart/2005/8/layout/process1"/>
    <dgm:cxn modelId="{C07D6CB4-9A68-487F-A1B1-7C3E4543EF6C}" type="presParOf" srcId="{231DA7CE-E2A7-4DC8-A4F5-80478EDD1883}" destId="{6573F15F-1906-4AF3-95E3-C63B9C78685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71F5B1-87F7-4779-B1A6-62A1352A04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7F3B62-75CD-4587-B0CE-24C3322106A7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5BFD8-20E8-4251-89B8-09B258611AD0}" type="par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5C614-C282-42F2-BBC5-ECBF1CD54DB1}" type="sib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C3455-EB6F-4BC5-B8D8-8550FDC800A9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1740A-B43F-4B29-979F-DA6FE7B7F4F8}" type="par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DD2ED-B193-47A4-A689-5F834DE56AB0}" type="sib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D31299-9817-4FCB-895D-1012B3211A74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5A8B5D-537B-456D-9668-E3CF4E6261E1}" type="par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0451D-B6FA-4790-B981-59495BB2F54E}" type="sib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4D2C26-02B2-42A3-B411-7039BB0CF614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4B34F-8BB8-4736-8D58-0B14FF2712D7}" type="par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1EC70-E34A-451A-A60F-3EAEF603A9EE}" type="sib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81C4C-692E-4C3D-B0C5-4887E2B44C00}" type="pres">
      <dgm:prSet presAssocID="{F471F5B1-87F7-4779-B1A6-62A1352A0458}" presName="Name0" presStyleCnt="0">
        <dgm:presLayoutVars>
          <dgm:dir/>
          <dgm:resizeHandles val="exact"/>
        </dgm:presLayoutVars>
      </dgm:prSet>
      <dgm:spPr/>
    </dgm:pt>
    <dgm:pt modelId="{D4809FEE-CEDC-4F0B-96C5-E70EF6ECF17E}" type="pres">
      <dgm:prSet presAssocID="{247F3B62-75CD-4587-B0CE-24C3322106A7}" presName="node" presStyleLbl="node1" presStyleIdx="0" presStyleCnt="4" custLinFactY="-22430" custLinFactNeighborX="3891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69F1B8C-0675-4C8F-AE97-92F01BB52158}" type="pres">
      <dgm:prSet presAssocID="{0685C614-C282-42F2-BBC5-ECBF1CD54DB1}" presName="sibTrans" presStyleLbl="sibTrans2D1" presStyleIdx="0" presStyleCnt="3"/>
      <dgm:spPr/>
      <dgm:t>
        <a:bodyPr/>
        <a:lstStyle/>
        <a:p>
          <a:endParaRPr lang="sk-SK"/>
        </a:p>
      </dgm:t>
    </dgm:pt>
    <dgm:pt modelId="{F83950AA-6390-4D77-8D97-6ADB9115FC9E}" type="pres">
      <dgm:prSet presAssocID="{0685C614-C282-42F2-BBC5-ECBF1CD54DB1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6F7760C7-C18B-4CD7-80F9-CBF903B9A9CF}" type="pres">
      <dgm:prSet presAssocID="{3F3C3455-EB6F-4BC5-B8D8-8550FDC800A9}" presName="node" presStyleLbl="node1" presStyleIdx="1" presStyleCnt="4" custLinFactY="-17871" custLinFactNeighborX="-14653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AC2872-669C-4125-80E1-21B48797E03E}" type="pres">
      <dgm:prSet presAssocID="{A29DD2ED-B193-47A4-A689-5F834DE56AB0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81A6279-ABAE-442A-A802-701CE2B0C23A}" type="pres">
      <dgm:prSet presAssocID="{A29DD2ED-B193-47A4-A689-5F834DE56AB0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BF524470-A5A8-4C5F-BAD5-73E1CD3EC3BF}" type="pres">
      <dgm:prSet presAssocID="{A3D31299-9817-4FCB-895D-1012B3211A74}" presName="node" presStyleLbl="node1" presStyleIdx="2" presStyleCnt="4" custLinFactY="-17220" custLinFactNeighborX="-12699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6627A99-ADF3-4E14-A681-AA6D6DB23375}" type="pres">
      <dgm:prSet presAssocID="{C350451D-B6FA-4790-B981-59495BB2F54E}" presName="sibTrans" presStyleLbl="sibTrans2D1" presStyleIdx="2" presStyleCnt="3"/>
      <dgm:spPr/>
      <dgm:t>
        <a:bodyPr/>
        <a:lstStyle/>
        <a:p>
          <a:endParaRPr lang="sk-SK"/>
        </a:p>
      </dgm:t>
    </dgm:pt>
    <dgm:pt modelId="{5DABDA9F-42FF-4526-A212-342605F5DB01}" type="pres">
      <dgm:prSet presAssocID="{C350451D-B6FA-4790-B981-59495BB2F54E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ECFBFAC3-79EF-4B0E-B31D-0E3B6F2988FD}" type="pres">
      <dgm:prSet presAssocID="{E74D2C26-02B2-42A3-B411-7039BB0CF614}" presName="node" presStyleLbl="node1" presStyleIdx="3" presStyleCnt="4" custLinFactY="-14615" custLinFactNeighborX="-19537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88C73CD-9A48-4B30-8E8C-88081D99A88B}" srcId="{F471F5B1-87F7-4779-B1A6-62A1352A0458}" destId="{247F3B62-75CD-4587-B0CE-24C3322106A7}" srcOrd="0" destOrd="0" parTransId="{3295BFD8-20E8-4251-89B8-09B258611AD0}" sibTransId="{0685C614-C282-42F2-BBC5-ECBF1CD54DB1}"/>
    <dgm:cxn modelId="{4EC1B2A9-C12B-494E-AB4C-2FD522785C39}" type="presOf" srcId="{F471F5B1-87F7-4779-B1A6-62A1352A0458}" destId="{92181C4C-692E-4C3D-B0C5-4887E2B44C00}" srcOrd="0" destOrd="0" presId="urn:microsoft.com/office/officeart/2005/8/layout/process1"/>
    <dgm:cxn modelId="{4D0C6F6A-8C3D-49A7-9D0E-0D5F94286FA7}" srcId="{F471F5B1-87F7-4779-B1A6-62A1352A0458}" destId="{A3D31299-9817-4FCB-895D-1012B3211A74}" srcOrd="2" destOrd="0" parTransId="{AA5A8B5D-537B-456D-9668-E3CF4E6261E1}" sibTransId="{C350451D-B6FA-4790-B981-59495BB2F54E}"/>
    <dgm:cxn modelId="{7C5A485C-A1EF-487D-A6F9-F500641BB4CC}" type="presOf" srcId="{0685C614-C282-42F2-BBC5-ECBF1CD54DB1}" destId="{F83950AA-6390-4D77-8D97-6ADB9115FC9E}" srcOrd="1" destOrd="0" presId="urn:microsoft.com/office/officeart/2005/8/layout/process1"/>
    <dgm:cxn modelId="{9A960ABC-E4FC-4F5D-90AC-CADE512E4863}" type="presOf" srcId="{A3D31299-9817-4FCB-895D-1012B3211A74}" destId="{BF524470-A5A8-4C5F-BAD5-73E1CD3EC3BF}" srcOrd="0" destOrd="0" presId="urn:microsoft.com/office/officeart/2005/8/layout/process1"/>
    <dgm:cxn modelId="{08F0EF9A-3CAC-4EA9-B33B-E27C8108FFC6}" type="presOf" srcId="{A29DD2ED-B193-47A4-A689-5F834DE56AB0}" destId="{96AC2872-669C-4125-80E1-21B48797E03E}" srcOrd="0" destOrd="0" presId="urn:microsoft.com/office/officeart/2005/8/layout/process1"/>
    <dgm:cxn modelId="{384C4FBA-3F67-4BFF-B84A-48ECF2B52B28}" srcId="{F471F5B1-87F7-4779-B1A6-62A1352A0458}" destId="{E74D2C26-02B2-42A3-B411-7039BB0CF614}" srcOrd="3" destOrd="0" parTransId="{AD44B34F-8BB8-4736-8D58-0B14FF2712D7}" sibTransId="{9381EC70-E34A-451A-A60F-3EAEF603A9EE}"/>
    <dgm:cxn modelId="{6EE03BF5-A783-4D51-A575-69BE574D0ABC}" type="presOf" srcId="{3F3C3455-EB6F-4BC5-B8D8-8550FDC800A9}" destId="{6F7760C7-C18B-4CD7-80F9-CBF903B9A9CF}" srcOrd="0" destOrd="0" presId="urn:microsoft.com/office/officeart/2005/8/layout/process1"/>
    <dgm:cxn modelId="{602763BB-3B72-4FFB-A4E3-96601C307405}" srcId="{F471F5B1-87F7-4779-B1A6-62A1352A0458}" destId="{3F3C3455-EB6F-4BC5-B8D8-8550FDC800A9}" srcOrd="1" destOrd="0" parTransId="{A1D1740A-B43F-4B29-979F-DA6FE7B7F4F8}" sibTransId="{A29DD2ED-B193-47A4-A689-5F834DE56AB0}"/>
    <dgm:cxn modelId="{885BC974-928D-41F6-9C50-9DDA59D7CEB3}" type="presOf" srcId="{0685C614-C282-42F2-BBC5-ECBF1CD54DB1}" destId="{769F1B8C-0675-4C8F-AE97-92F01BB52158}" srcOrd="0" destOrd="0" presId="urn:microsoft.com/office/officeart/2005/8/layout/process1"/>
    <dgm:cxn modelId="{153A8C72-DD36-4772-8218-B5FD6143311D}" type="presOf" srcId="{A29DD2ED-B193-47A4-A689-5F834DE56AB0}" destId="{081A6279-ABAE-442A-A802-701CE2B0C23A}" srcOrd="1" destOrd="0" presId="urn:microsoft.com/office/officeart/2005/8/layout/process1"/>
    <dgm:cxn modelId="{5ABEAB48-EEFE-4E5A-9DC5-99AF8B33AB82}" type="presOf" srcId="{E74D2C26-02B2-42A3-B411-7039BB0CF614}" destId="{ECFBFAC3-79EF-4B0E-B31D-0E3B6F2988FD}" srcOrd="0" destOrd="0" presId="urn:microsoft.com/office/officeart/2005/8/layout/process1"/>
    <dgm:cxn modelId="{B3EC2CE2-0621-4FBB-9BC6-0F74DBB1564D}" type="presOf" srcId="{C350451D-B6FA-4790-B981-59495BB2F54E}" destId="{5DABDA9F-42FF-4526-A212-342605F5DB01}" srcOrd="1" destOrd="0" presId="urn:microsoft.com/office/officeart/2005/8/layout/process1"/>
    <dgm:cxn modelId="{5B164785-E8BB-4122-BDB6-CFFE3F709966}" type="presOf" srcId="{C350451D-B6FA-4790-B981-59495BB2F54E}" destId="{66627A99-ADF3-4E14-A681-AA6D6DB23375}" srcOrd="0" destOrd="0" presId="urn:microsoft.com/office/officeart/2005/8/layout/process1"/>
    <dgm:cxn modelId="{94437F86-A452-4A0E-B355-049F89492A1D}" type="presOf" srcId="{247F3B62-75CD-4587-B0CE-24C3322106A7}" destId="{D4809FEE-CEDC-4F0B-96C5-E70EF6ECF17E}" srcOrd="0" destOrd="0" presId="urn:microsoft.com/office/officeart/2005/8/layout/process1"/>
    <dgm:cxn modelId="{483786DA-1B6D-4008-8557-2352548FD792}" type="presParOf" srcId="{92181C4C-692E-4C3D-B0C5-4887E2B44C00}" destId="{D4809FEE-CEDC-4F0B-96C5-E70EF6ECF17E}" srcOrd="0" destOrd="0" presId="urn:microsoft.com/office/officeart/2005/8/layout/process1"/>
    <dgm:cxn modelId="{074DF493-FE84-4485-A857-6B42A3D8F28A}" type="presParOf" srcId="{92181C4C-692E-4C3D-B0C5-4887E2B44C00}" destId="{769F1B8C-0675-4C8F-AE97-92F01BB52158}" srcOrd="1" destOrd="0" presId="urn:microsoft.com/office/officeart/2005/8/layout/process1"/>
    <dgm:cxn modelId="{02EEC7C3-C7CA-4FAB-83A7-788164A883A7}" type="presParOf" srcId="{769F1B8C-0675-4C8F-AE97-92F01BB52158}" destId="{F83950AA-6390-4D77-8D97-6ADB9115FC9E}" srcOrd="0" destOrd="0" presId="urn:microsoft.com/office/officeart/2005/8/layout/process1"/>
    <dgm:cxn modelId="{47EE668A-6891-447B-A3D6-62B5C79E665D}" type="presParOf" srcId="{92181C4C-692E-4C3D-B0C5-4887E2B44C00}" destId="{6F7760C7-C18B-4CD7-80F9-CBF903B9A9CF}" srcOrd="2" destOrd="0" presId="urn:microsoft.com/office/officeart/2005/8/layout/process1"/>
    <dgm:cxn modelId="{27CA5A73-926B-438B-BA4F-55D4BE2D2830}" type="presParOf" srcId="{92181C4C-692E-4C3D-B0C5-4887E2B44C00}" destId="{96AC2872-669C-4125-80E1-21B48797E03E}" srcOrd="3" destOrd="0" presId="urn:microsoft.com/office/officeart/2005/8/layout/process1"/>
    <dgm:cxn modelId="{7F412110-9C33-41BC-8AC0-C7A6DBA3CEC1}" type="presParOf" srcId="{96AC2872-669C-4125-80E1-21B48797E03E}" destId="{081A6279-ABAE-442A-A802-701CE2B0C23A}" srcOrd="0" destOrd="0" presId="urn:microsoft.com/office/officeart/2005/8/layout/process1"/>
    <dgm:cxn modelId="{C742CFE4-CB07-4C4A-BF36-1BB98FC0289F}" type="presParOf" srcId="{92181C4C-692E-4C3D-B0C5-4887E2B44C00}" destId="{BF524470-A5A8-4C5F-BAD5-73E1CD3EC3BF}" srcOrd="4" destOrd="0" presId="urn:microsoft.com/office/officeart/2005/8/layout/process1"/>
    <dgm:cxn modelId="{94FA3D35-02F9-4D27-8E37-CEFFE35BA5FB}" type="presParOf" srcId="{92181C4C-692E-4C3D-B0C5-4887E2B44C00}" destId="{66627A99-ADF3-4E14-A681-AA6D6DB23375}" srcOrd="5" destOrd="0" presId="urn:microsoft.com/office/officeart/2005/8/layout/process1"/>
    <dgm:cxn modelId="{D3813378-B577-47A7-968C-601CB326CC92}" type="presParOf" srcId="{66627A99-ADF3-4E14-A681-AA6D6DB23375}" destId="{5DABDA9F-42FF-4526-A212-342605F5DB01}" srcOrd="0" destOrd="0" presId="urn:microsoft.com/office/officeart/2005/8/layout/process1"/>
    <dgm:cxn modelId="{9A50FC92-6058-41CD-B22D-2F5BFA623203}" type="presParOf" srcId="{92181C4C-692E-4C3D-B0C5-4887E2B44C00}" destId="{ECFBFAC3-79EF-4B0E-B31D-0E3B6F2988F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4A1B49-188E-4677-A4B9-60DA8739148F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174F57ED-8E3D-444C-96D4-20784E209DA0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chuť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F2E3B3-20BD-40D1-ADD6-E2908904BA3E}" type="parTrans" cxnId="{50789454-D15C-456F-A314-11C38BC42206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029E1D-8D6A-4E24-9B46-BE79FCA99E77}" type="sibTrans" cxnId="{50789454-D15C-456F-A314-11C38BC42206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63346F-4CED-4B08-AB21-19015D23613F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ústna dutina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C4D680-A8D8-4AC8-ABD6-9FD48647E9C6}" type="parTrans" cxnId="{04E65523-73DB-4BC2-810A-9C13C472745A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1B5E93-20BF-4282-86B5-29125B473289}" type="sibTrans" cxnId="{04E65523-73DB-4BC2-810A-9C13C472745A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08837-3966-4287-ACFD-2C00BC95365D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chuťové bunky = chuťové poháriky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919DBB-3AF5-4D14-913C-CC97479519DD}" type="parTrans" cxnId="{2A022934-92F4-4DD7-A409-76F435997B84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3B730E-D926-46E9-961C-BFFE8D4D1865}" type="sibTrans" cxnId="{2A022934-92F4-4DD7-A409-76F435997B84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05C8A-8641-41C0-8E80-B2BDFF764F13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Vnímanie chute (4)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96FE2B-C1C3-4AED-B0D1-66DB34028475}" type="parTrans" cxnId="{712FD094-6F1A-40B6-B143-1D9C3A3C326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D9E26E-F6A0-4E9A-BDDF-93061841F9A1}" type="sibTrans" cxnId="{712FD094-6F1A-40B6-B143-1D9C3A3C326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DA7CE-E2A7-4DC8-A4F5-80478EDD1883}" type="pres">
      <dgm:prSet presAssocID="{2A4A1B49-188E-4677-A4B9-60DA8739148F}" presName="Name0" presStyleCnt="0">
        <dgm:presLayoutVars>
          <dgm:dir/>
          <dgm:resizeHandles val="exact"/>
        </dgm:presLayoutVars>
      </dgm:prSet>
      <dgm:spPr/>
    </dgm:pt>
    <dgm:pt modelId="{F0E65BA6-7516-429D-8F0A-83F9CDB42515}" type="pres">
      <dgm:prSet presAssocID="{174F57ED-8E3D-444C-96D4-20784E209DA0}" presName="node" presStyleLbl="node1" presStyleIdx="0" presStyleCnt="4" custLinFactNeighborX="-572" custLinFactNeighborY="-65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81C7071-37B3-435E-BBCE-2C28F8258EE5}" type="pres">
      <dgm:prSet presAssocID="{69029E1D-8D6A-4E24-9B46-BE79FCA99E77}" presName="sibTrans" presStyleLbl="sibTrans2D1" presStyleIdx="0" presStyleCnt="3"/>
      <dgm:spPr/>
      <dgm:t>
        <a:bodyPr/>
        <a:lstStyle/>
        <a:p>
          <a:endParaRPr lang="sk-SK"/>
        </a:p>
      </dgm:t>
    </dgm:pt>
    <dgm:pt modelId="{9E04148C-BBD3-42F5-A554-77CAC2E9C23F}" type="pres">
      <dgm:prSet presAssocID="{69029E1D-8D6A-4E24-9B46-BE79FCA99E77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27B23FE6-5A36-4331-9416-C72687D2E86D}" type="pres">
      <dgm:prSet presAssocID="{F763346F-4CED-4B08-AB21-19015D23613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749B1B-17F9-4138-9D1F-D1B7AE23B4BF}" type="pres">
      <dgm:prSet presAssocID="{7D1B5E93-20BF-4282-86B5-29125B473289}" presName="sibTrans" presStyleLbl="sibTrans2D1" presStyleIdx="1" presStyleCnt="3"/>
      <dgm:spPr/>
      <dgm:t>
        <a:bodyPr/>
        <a:lstStyle/>
        <a:p>
          <a:endParaRPr lang="sk-SK"/>
        </a:p>
      </dgm:t>
    </dgm:pt>
    <dgm:pt modelId="{DBF1FCAD-004F-4F01-8D02-1D4411E5A64A}" type="pres">
      <dgm:prSet presAssocID="{7D1B5E93-20BF-4282-86B5-29125B473289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19BC2F51-6AB7-42C8-BE81-3B3A6B30CC5C}" type="pres">
      <dgm:prSet presAssocID="{0C608837-3966-4287-ACFD-2C00BC9536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8CF1AC-B466-4F0A-A71E-CE2D7A44AC0E}" type="pres">
      <dgm:prSet presAssocID="{7F3B730E-D926-46E9-961C-BFFE8D4D1865}" presName="sibTrans" presStyleLbl="sibTrans2D1" presStyleIdx="2" presStyleCnt="3"/>
      <dgm:spPr/>
      <dgm:t>
        <a:bodyPr/>
        <a:lstStyle/>
        <a:p>
          <a:endParaRPr lang="sk-SK"/>
        </a:p>
      </dgm:t>
    </dgm:pt>
    <dgm:pt modelId="{2D1CCE1D-58BA-4AD7-96DE-87263F1D7071}" type="pres">
      <dgm:prSet presAssocID="{7F3B730E-D926-46E9-961C-BFFE8D4D1865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6573F15F-1906-4AF3-95E3-C63B9C786855}" type="pres">
      <dgm:prSet presAssocID="{0F605C8A-8641-41C0-8E80-B2BDFF764F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1379E93-34D9-42ED-B521-95EC93151E7D}" type="presOf" srcId="{F763346F-4CED-4B08-AB21-19015D23613F}" destId="{27B23FE6-5A36-4331-9416-C72687D2E86D}" srcOrd="0" destOrd="0" presId="urn:microsoft.com/office/officeart/2005/8/layout/process1"/>
    <dgm:cxn modelId="{712FD094-6F1A-40B6-B143-1D9C3A3C3265}" srcId="{2A4A1B49-188E-4677-A4B9-60DA8739148F}" destId="{0F605C8A-8641-41C0-8E80-B2BDFF764F13}" srcOrd="3" destOrd="0" parTransId="{3896FE2B-C1C3-4AED-B0D1-66DB34028475}" sibTransId="{07D9E26E-F6A0-4E9A-BDDF-93061841F9A1}"/>
    <dgm:cxn modelId="{D755DAED-6A78-4A93-9D5A-D8EECC09F2B7}" type="presOf" srcId="{69029E1D-8D6A-4E24-9B46-BE79FCA99E77}" destId="{581C7071-37B3-435E-BBCE-2C28F8258EE5}" srcOrd="0" destOrd="0" presId="urn:microsoft.com/office/officeart/2005/8/layout/process1"/>
    <dgm:cxn modelId="{9132AB44-A7A4-45BD-AF49-6BEAD743BFCC}" type="presOf" srcId="{174F57ED-8E3D-444C-96D4-20784E209DA0}" destId="{F0E65BA6-7516-429D-8F0A-83F9CDB42515}" srcOrd="0" destOrd="0" presId="urn:microsoft.com/office/officeart/2005/8/layout/process1"/>
    <dgm:cxn modelId="{7ED467A5-C8C3-4AC8-B87E-5E97792E1CD5}" type="presOf" srcId="{69029E1D-8D6A-4E24-9B46-BE79FCA99E77}" destId="{9E04148C-BBD3-42F5-A554-77CAC2E9C23F}" srcOrd="1" destOrd="0" presId="urn:microsoft.com/office/officeart/2005/8/layout/process1"/>
    <dgm:cxn modelId="{50789454-D15C-456F-A314-11C38BC42206}" srcId="{2A4A1B49-188E-4677-A4B9-60DA8739148F}" destId="{174F57ED-8E3D-444C-96D4-20784E209DA0}" srcOrd="0" destOrd="0" parTransId="{40F2E3B3-20BD-40D1-ADD6-E2908904BA3E}" sibTransId="{69029E1D-8D6A-4E24-9B46-BE79FCA99E77}"/>
    <dgm:cxn modelId="{6866ED0F-8426-4F66-94E1-EA99A8E5D408}" type="presOf" srcId="{7D1B5E93-20BF-4282-86B5-29125B473289}" destId="{7C749B1B-17F9-4138-9D1F-D1B7AE23B4BF}" srcOrd="0" destOrd="0" presId="urn:microsoft.com/office/officeart/2005/8/layout/process1"/>
    <dgm:cxn modelId="{04E65523-73DB-4BC2-810A-9C13C472745A}" srcId="{2A4A1B49-188E-4677-A4B9-60DA8739148F}" destId="{F763346F-4CED-4B08-AB21-19015D23613F}" srcOrd="1" destOrd="0" parTransId="{FBC4D680-A8D8-4AC8-ABD6-9FD48647E9C6}" sibTransId="{7D1B5E93-20BF-4282-86B5-29125B473289}"/>
    <dgm:cxn modelId="{A62AE8BF-52B4-4C30-861C-AFD9727988E6}" type="presOf" srcId="{7F3B730E-D926-46E9-961C-BFFE8D4D1865}" destId="{2D1CCE1D-58BA-4AD7-96DE-87263F1D7071}" srcOrd="1" destOrd="0" presId="urn:microsoft.com/office/officeart/2005/8/layout/process1"/>
    <dgm:cxn modelId="{2A022934-92F4-4DD7-A409-76F435997B84}" srcId="{2A4A1B49-188E-4677-A4B9-60DA8739148F}" destId="{0C608837-3966-4287-ACFD-2C00BC95365D}" srcOrd="2" destOrd="0" parTransId="{A4919DBB-3AF5-4D14-913C-CC97479519DD}" sibTransId="{7F3B730E-D926-46E9-961C-BFFE8D4D1865}"/>
    <dgm:cxn modelId="{42F61253-06C5-4A78-A0F6-2124F4101E78}" type="presOf" srcId="{7F3B730E-D926-46E9-961C-BFFE8D4D1865}" destId="{8D8CF1AC-B466-4F0A-A71E-CE2D7A44AC0E}" srcOrd="0" destOrd="0" presId="urn:microsoft.com/office/officeart/2005/8/layout/process1"/>
    <dgm:cxn modelId="{EFA79191-AFA2-4493-AA1A-8702AC0DFEC9}" type="presOf" srcId="{0C608837-3966-4287-ACFD-2C00BC95365D}" destId="{19BC2F51-6AB7-42C8-BE81-3B3A6B30CC5C}" srcOrd="0" destOrd="0" presId="urn:microsoft.com/office/officeart/2005/8/layout/process1"/>
    <dgm:cxn modelId="{A7F2E0CB-2C50-4B35-805E-E95A3A860145}" type="presOf" srcId="{7D1B5E93-20BF-4282-86B5-29125B473289}" destId="{DBF1FCAD-004F-4F01-8D02-1D4411E5A64A}" srcOrd="1" destOrd="0" presId="urn:microsoft.com/office/officeart/2005/8/layout/process1"/>
    <dgm:cxn modelId="{4ED77F8B-EC0C-4526-85DC-F455343DB11C}" type="presOf" srcId="{0F605C8A-8641-41C0-8E80-B2BDFF764F13}" destId="{6573F15F-1906-4AF3-95E3-C63B9C786855}" srcOrd="0" destOrd="0" presId="urn:microsoft.com/office/officeart/2005/8/layout/process1"/>
    <dgm:cxn modelId="{E6D731D4-68CA-4A3C-81F8-EB10F2CC8958}" type="presOf" srcId="{2A4A1B49-188E-4677-A4B9-60DA8739148F}" destId="{231DA7CE-E2A7-4DC8-A4F5-80478EDD1883}" srcOrd="0" destOrd="0" presId="urn:microsoft.com/office/officeart/2005/8/layout/process1"/>
    <dgm:cxn modelId="{4CF35F93-15C4-40EC-945B-AB0B90C9F133}" type="presParOf" srcId="{231DA7CE-E2A7-4DC8-A4F5-80478EDD1883}" destId="{F0E65BA6-7516-429D-8F0A-83F9CDB42515}" srcOrd="0" destOrd="0" presId="urn:microsoft.com/office/officeart/2005/8/layout/process1"/>
    <dgm:cxn modelId="{C1ADA8A4-EED3-4592-9B30-7F3DE3FEBA2E}" type="presParOf" srcId="{231DA7CE-E2A7-4DC8-A4F5-80478EDD1883}" destId="{581C7071-37B3-435E-BBCE-2C28F8258EE5}" srcOrd="1" destOrd="0" presId="urn:microsoft.com/office/officeart/2005/8/layout/process1"/>
    <dgm:cxn modelId="{506099C1-5FE8-4724-8C95-B097234C9D03}" type="presParOf" srcId="{581C7071-37B3-435E-BBCE-2C28F8258EE5}" destId="{9E04148C-BBD3-42F5-A554-77CAC2E9C23F}" srcOrd="0" destOrd="0" presId="urn:microsoft.com/office/officeart/2005/8/layout/process1"/>
    <dgm:cxn modelId="{E6AFB89E-1C4F-492F-8D2B-6C95864FC872}" type="presParOf" srcId="{231DA7CE-E2A7-4DC8-A4F5-80478EDD1883}" destId="{27B23FE6-5A36-4331-9416-C72687D2E86D}" srcOrd="2" destOrd="0" presId="urn:microsoft.com/office/officeart/2005/8/layout/process1"/>
    <dgm:cxn modelId="{B07E95EE-7D6D-4A74-8A53-6939B75BF7CD}" type="presParOf" srcId="{231DA7CE-E2A7-4DC8-A4F5-80478EDD1883}" destId="{7C749B1B-17F9-4138-9D1F-D1B7AE23B4BF}" srcOrd="3" destOrd="0" presId="urn:microsoft.com/office/officeart/2005/8/layout/process1"/>
    <dgm:cxn modelId="{F5109C63-FE11-424A-83C5-259A8D51D1D7}" type="presParOf" srcId="{7C749B1B-17F9-4138-9D1F-D1B7AE23B4BF}" destId="{DBF1FCAD-004F-4F01-8D02-1D4411E5A64A}" srcOrd="0" destOrd="0" presId="urn:microsoft.com/office/officeart/2005/8/layout/process1"/>
    <dgm:cxn modelId="{80069618-76B2-491E-9FB4-2395988BA58B}" type="presParOf" srcId="{231DA7CE-E2A7-4DC8-A4F5-80478EDD1883}" destId="{19BC2F51-6AB7-42C8-BE81-3B3A6B30CC5C}" srcOrd="4" destOrd="0" presId="urn:microsoft.com/office/officeart/2005/8/layout/process1"/>
    <dgm:cxn modelId="{81A0C86A-46B9-4341-B2C1-03F6DBE6D322}" type="presParOf" srcId="{231DA7CE-E2A7-4DC8-A4F5-80478EDD1883}" destId="{8D8CF1AC-B466-4F0A-A71E-CE2D7A44AC0E}" srcOrd="5" destOrd="0" presId="urn:microsoft.com/office/officeart/2005/8/layout/process1"/>
    <dgm:cxn modelId="{13AB998F-74DE-423A-A93A-D9A084E31401}" type="presParOf" srcId="{8D8CF1AC-B466-4F0A-A71E-CE2D7A44AC0E}" destId="{2D1CCE1D-58BA-4AD7-96DE-87263F1D7071}" srcOrd="0" destOrd="0" presId="urn:microsoft.com/office/officeart/2005/8/layout/process1"/>
    <dgm:cxn modelId="{C07D6CB4-9A68-487F-A1B1-7C3E4543EF6C}" type="presParOf" srcId="{231DA7CE-E2A7-4DC8-A4F5-80478EDD1883}" destId="{6573F15F-1906-4AF3-95E3-C63B9C78685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71F5B1-87F7-4779-B1A6-62A1352A045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7F3B62-75CD-4587-B0CE-24C3322106A7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5BFD8-20E8-4251-89B8-09B258611AD0}" type="par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5C614-C282-42F2-BBC5-ECBF1CD54DB1}" type="sibTrans" cxnId="{588C73CD-9A48-4B30-8E8C-88081D99A88B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C3455-EB6F-4BC5-B8D8-8550FDC800A9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1740A-B43F-4B29-979F-DA6FE7B7F4F8}" type="par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DD2ED-B193-47A4-A689-5F834DE56AB0}" type="sibTrans" cxnId="{602763BB-3B72-4FFB-A4E3-96601C30740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D31299-9817-4FCB-895D-1012B3211A74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5A8B5D-537B-456D-9668-E3CF4E6261E1}" type="par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0451D-B6FA-4790-B981-59495BB2F54E}" type="sibTrans" cxnId="{4D0C6F6A-8C3D-49A7-9D0E-0D5F94286FA7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4D2C26-02B2-42A3-B411-7039BB0CF614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4B34F-8BB8-4736-8D58-0B14FF2712D7}" type="par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1EC70-E34A-451A-A60F-3EAEF603A9EE}" type="sibTrans" cxnId="{384C4FBA-3F67-4BFF-B84A-48ECF2B52B28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81C4C-692E-4C3D-B0C5-4887E2B44C00}" type="pres">
      <dgm:prSet presAssocID="{F471F5B1-87F7-4779-B1A6-62A1352A0458}" presName="Name0" presStyleCnt="0">
        <dgm:presLayoutVars>
          <dgm:dir/>
          <dgm:resizeHandles val="exact"/>
        </dgm:presLayoutVars>
      </dgm:prSet>
      <dgm:spPr/>
    </dgm:pt>
    <dgm:pt modelId="{D4809FEE-CEDC-4F0B-96C5-E70EF6ECF17E}" type="pres">
      <dgm:prSet presAssocID="{247F3B62-75CD-4587-B0CE-24C3322106A7}" presName="node" presStyleLbl="node1" presStyleIdx="0" presStyleCnt="4" custLinFactY="-22430" custLinFactNeighborX="3891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69F1B8C-0675-4C8F-AE97-92F01BB52158}" type="pres">
      <dgm:prSet presAssocID="{0685C614-C282-42F2-BBC5-ECBF1CD54DB1}" presName="sibTrans" presStyleLbl="sibTrans2D1" presStyleIdx="0" presStyleCnt="3"/>
      <dgm:spPr/>
      <dgm:t>
        <a:bodyPr/>
        <a:lstStyle/>
        <a:p>
          <a:endParaRPr lang="sk-SK"/>
        </a:p>
      </dgm:t>
    </dgm:pt>
    <dgm:pt modelId="{F83950AA-6390-4D77-8D97-6ADB9115FC9E}" type="pres">
      <dgm:prSet presAssocID="{0685C614-C282-42F2-BBC5-ECBF1CD54DB1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6F7760C7-C18B-4CD7-80F9-CBF903B9A9CF}" type="pres">
      <dgm:prSet presAssocID="{3F3C3455-EB6F-4BC5-B8D8-8550FDC800A9}" presName="node" presStyleLbl="node1" presStyleIdx="1" presStyleCnt="4" custLinFactY="-17871" custLinFactNeighborX="-14653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AC2872-669C-4125-80E1-21B48797E03E}" type="pres">
      <dgm:prSet presAssocID="{A29DD2ED-B193-47A4-A689-5F834DE56AB0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81A6279-ABAE-442A-A802-701CE2B0C23A}" type="pres">
      <dgm:prSet presAssocID="{A29DD2ED-B193-47A4-A689-5F834DE56AB0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BF524470-A5A8-4C5F-BAD5-73E1CD3EC3BF}" type="pres">
      <dgm:prSet presAssocID="{A3D31299-9817-4FCB-895D-1012B3211A74}" presName="node" presStyleLbl="node1" presStyleIdx="2" presStyleCnt="4" custLinFactY="-17220" custLinFactNeighborX="-12699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6627A99-ADF3-4E14-A681-AA6D6DB23375}" type="pres">
      <dgm:prSet presAssocID="{C350451D-B6FA-4790-B981-59495BB2F54E}" presName="sibTrans" presStyleLbl="sibTrans2D1" presStyleIdx="2" presStyleCnt="3"/>
      <dgm:spPr/>
      <dgm:t>
        <a:bodyPr/>
        <a:lstStyle/>
        <a:p>
          <a:endParaRPr lang="sk-SK"/>
        </a:p>
      </dgm:t>
    </dgm:pt>
    <dgm:pt modelId="{5DABDA9F-42FF-4526-A212-342605F5DB01}" type="pres">
      <dgm:prSet presAssocID="{C350451D-B6FA-4790-B981-59495BB2F54E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ECFBFAC3-79EF-4B0E-B31D-0E3B6F2988FD}" type="pres">
      <dgm:prSet presAssocID="{E74D2C26-02B2-42A3-B411-7039BB0CF614}" presName="node" presStyleLbl="node1" presStyleIdx="3" presStyleCnt="4" custLinFactY="-14615" custLinFactNeighborX="-19537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88C73CD-9A48-4B30-8E8C-88081D99A88B}" srcId="{F471F5B1-87F7-4779-B1A6-62A1352A0458}" destId="{247F3B62-75CD-4587-B0CE-24C3322106A7}" srcOrd="0" destOrd="0" parTransId="{3295BFD8-20E8-4251-89B8-09B258611AD0}" sibTransId="{0685C614-C282-42F2-BBC5-ECBF1CD54DB1}"/>
    <dgm:cxn modelId="{4EC1B2A9-C12B-494E-AB4C-2FD522785C39}" type="presOf" srcId="{F471F5B1-87F7-4779-B1A6-62A1352A0458}" destId="{92181C4C-692E-4C3D-B0C5-4887E2B44C00}" srcOrd="0" destOrd="0" presId="urn:microsoft.com/office/officeart/2005/8/layout/process1"/>
    <dgm:cxn modelId="{4D0C6F6A-8C3D-49A7-9D0E-0D5F94286FA7}" srcId="{F471F5B1-87F7-4779-B1A6-62A1352A0458}" destId="{A3D31299-9817-4FCB-895D-1012B3211A74}" srcOrd="2" destOrd="0" parTransId="{AA5A8B5D-537B-456D-9668-E3CF4E6261E1}" sibTransId="{C350451D-B6FA-4790-B981-59495BB2F54E}"/>
    <dgm:cxn modelId="{7C5A485C-A1EF-487D-A6F9-F500641BB4CC}" type="presOf" srcId="{0685C614-C282-42F2-BBC5-ECBF1CD54DB1}" destId="{F83950AA-6390-4D77-8D97-6ADB9115FC9E}" srcOrd="1" destOrd="0" presId="urn:microsoft.com/office/officeart/2005/8/layout/process1"/>
    <dgm:cxn modelId="{9A960ABC-E4FC-4F5D-90AC-CADE512E4863}" type="presOf" srcId="{A3D31299-9817-4FCB-895D-1012B3211A74}" destId="{BF524470-A5A8-4C5F-BAD5-73E1CD3EC3BF}" srcOrd="0" destOrd="0" presId="urn:microsoft.com/office/officeart/2005/8/layout/process1"/>
    <dgm:cxn modelId="{08F0EF9A-3CAC-4EA9-B33B-E27C8108FFC6}" type="presOf" srcId="{A29DD2ED-B193-47A4-A689-5F834DE56AB0}" destId="{96AC2872-669C-4125-80E1-21B48797E03E}" srcOrd="0" destOrd="0" presId="urn:microsoft.com/office/officeart/2005/8/layout/process1"/>
    <dgm:cxn modelId="{384C4FBA-3F67-4BFF-B84A-48ECF2B52B28}" srcId="{F471F5B1-87F7-4779-B1A6-62A1352A0458}" destId="{E74D2C26-02B2-42A3-B411-7039BB0CF614}" srcOrd="3" destOrd="0" parTransId="{AD44B34F-8BB8-4736-8D58-0B14FF2712D7}" sibTransId="{9381EC70-E34A-451A-A60F-3EAEF603A9EE}"/>
    <dgm:cxn modelId="{6EE03BF5-A783-4D51-A575-69BE574D0ABC}" type="presOf" srcId="{3F3C3455-EB6F-4BC5-B8D8-8550FDC800A9}" destId="{6F7760C7-C18B-4CD7-80F9-CBF903B9A9CF}" srcOrd="0" destOrd="0" presId="urn:microsoft.com/office/officeart/2005/8/layout/process1"/>
    <dgm:cxn modelId="{602763BB-3B72-4FFB-A4E3-96601C307405}" srcId="{F471F5B1-87F7-4779-B1A6-62A1352A0458}" destId="{3F3C3455-EB6F-4BC5-B8D8-8550FDC800A9}" srcOrd="1" destOrd="0" parTransId="{A1D1740A-B43F-4B29-979F-DA6FE7B7F4F8}" sibTransId="{A29DD2ED-B193-47A4-A689-5F834DE56AB0}"/>
    <dgm:cxn modelId="{885BC974-928D-41F6-9C50-9DDA59D7CEB3}" type="presOf" srcId="{0685C614-C282-42F2-BBC5-ECBF1CD54DB1}" destId="{769F1B8C-0675-4C8F-AE97-92F01BB52158}" srcOrd="0" destOrd="0" presId="urn:microsoft.com/office/officeart/2005/8/layout/process1"/>
    <dgm:cxn modelId="{153A8C72-DD36-4772-8218-B5FD6143311D}" type="presOf" srcId="{A29DD2ED-B193-47A4-A689-5F834DE56AB0}" destId="{081A6279-ABAE-442A-A802-701CE2B0C23A}" srcOrd="1" destOrd="0" presId="urn:microsoft.com/office/officeart/2005/8/layout/process1"/>
    <dgm:cxn modelId="{5ABEAB48-EEFE-4E5A-9DC5-99AF8B33AB82}" type="presOf" srcId="{E74D2C26-02B2-42A3-B411-7039BB0CF614}" destId="{ECFBFAC3-79EF-4B0E-B31D-0E3B6F2988FD}" srcOrd="0" destOrd="0" presId="urn:microsoft.com/office/officeart/2005/8/layout/process1"/>
    <dgm:cxn modelId="{B3EC2CE2-0621-4FBB-9BC6-0F74DBB1564D}" type="presOf" srcId="{C350451D-B6FA-4790-B981-59495BB2F54E}" destId="{5DABDA9F-42FF-4526-A212-342605F5DB01}" srcOrd="1" destOrd="0" presId="urn:microsoft.com/office/officeart/2005/8/layout/process1"/>
    <dgm:cxn modelId="{5B164785-E8BB-4122-BDB6-CFFE3F709966}" type="presOf" srcId="{C350451D-B6FA-4790-B981-59495BB2F54E}" destId="{66627A99-ADF3-4E14-A681-AA6D6DB23375}" srcOrd="0" destOrd="0" presId="urn:microsoft.com/office/officeart/2005/8/layout/process1"/>
    <dgm:cxn modelId="{94437F86-A452-4A0E-B355-049F89492A1D}" type="presOf" srcId="{247F3B62-75CD-4587-B0CE-24C3322106A7}" destId="{D4809FEE-CEDC-4F0B-96C5-E70EF6ECF17E}" srcOrd="0" destOrd="0" presId="urn:microsoft.com/office/officeart/2005/8/layout/process1"/>
    <dgm:cxn modelId="{483786DA-1B6D-4008-8557-2352548FD792}" type="presParOf" srcId="{92181C4C-692E-4C3D-B0C5-4887E2B44C00}" destId="{D4809FEE-CEDC-4F0B-96C5-E70EF6ECF17E}" srcOrd="0" destOrd="0" presId="urn:microsoft.com/office/officeart/2005/8/layout/process1"/>
    <dgm:cxn modelId="{074DF493-FE84-4485-A857-6B42A3D8F28A}" type="presParOf" srcId="{92181C4C-692E-4C3D-B0C5-4887E2B44C00}" destId="{769F1B8C-0675-4C8F-AE97-92F01BB52158}" srcOrd="1" destOrd="0" presId="urn:microsoft.com/office/officeart/2005/8/layout/process1"/>
    <dgm:cxn modelId="{02EEC7C3-C7CA-4FAB-83A7-788164A883A7}" type="presParOf" srcId="{769F1B8C-0675-4C8F-AE97-92F01BB52158}" destId="{F83950AA-6390-4D77-8D97-6ADB9115FC9E}" srcOrd="0" destOrd="0" presId="urn:microsoft.com/office/officeart/2005/8/layout/process1"/>
    <dgm:cxn modelId="{47EE668A-6891-447B-A3D6-62B5C79E665D}" type="presParOf" srcId="{92181C4C-692E-4C3D-B0C5-4887E2B44C00}" destId="{6F7760C7-C18B-4CD7-80F9-CBF903B9A9CF}" srcOrd="2" destOrd="0" presId="urn:microsoft.com/office/officeart/2005/8/layout/process1"/>
    <dgm:cxn modelId="{27CA5A73-926B-438B-BA4F-55D4BE2D2830}" type="presParOf" srcId="{92181C4C-692E-4C3D-B0C5-4887E2B44C00}" destId="{96AC2872-669C-4125-80E1-21B48797E03E}" srcOrd="3" destOrd="0" presId="urn:microsoft.com/office/officeart/2005/8/layout/process1"/>
    <dgm:cxn modelId="{7F412110-9C33-41BC-8AC0-C7A6DBA3CEC1}" type="presParOf" srcId="{96AC2872-669C-4125-80E1-21B48797E03E}" destId="{081A6279-ABAE-442A-A802-701CE2B0C23A}" srcOrd="0" destOrd="0" presId="urn:microsoft.com/office/officeart/2005/8/layout/process1"/>
    <dgm:cxn modelId="{C742CFE4-CB07-4C4A-BF36-1BB98FC0289F}" type="presParOf" srcId="{92181C4C-692E-4C3D-B0C5-4887E2B44C00}" destId="{BF524470-A5A8-4C5F-BAD5-73E1CD3EC3BF}" srcOrd="4" destOrd="0" presId="urn:microsoft.com/office/officeart/2005/8/layout/process1"/>
    <dgm:cxn modelId="{94FA3D35-02F9-4D27-8E37-CEFFE35BA5FB}" type="presParOf" srcId="{92181C4C-692E-4C3D-B0C5-4887E2B44C00}" destId="{66627A99-ADF3-4E14-A681-AA6D6DB23375}" srcOrd="5" destOrd="0" presId="urn:microsoft.com/office/officeart/2005/8/layout/process1"/>
    <dgm:cxn modelId="{D3813378-B577-47A7-968C-601CB326CC92}" type="presParOf" srcId="{66627A99-ADF3-4E14-A681-AA6D6DB23375}" destId="{5DABDA9F-42FF-4526-A212-342605F5DB01}" srcOrd="0" destOrd="0" presId="urn:microsoft.com/office/officeart/2005/8/layout/process1"/>
    <dgm:cxn modelId="{9A50FC92-6058-41CD-B22D-2F5BFA623203}" type="presParOf" srcId="{92181C4C-692E-4C3D-B0C5-4887E2B44C00}" destId="{ECFBFAC3-79EF-4B0E-B31D-0E3B6F2988F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4A1B49-188E-4677-A4B9-60DA8739148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74F57ED-8E3D-444C-96D4-20784E209DA0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hmat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F2E3B3-20BD-40D1-ADD6-E2908904BA3E}" type="parTrans" cxnId="{50789454-D15C-456F-A314-11C38BC42206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029E1D-8D6A-4E24-9B46-BE79FCA99E77}" type="sibTrans" cxnId="{50789454-D15C-456F-A314-11C38BC42206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63346F-4CED-4B08-AB21-19015D23613F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koža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C4D680-A8D8-4AC8-ABD6-9FD48647E9C6}" type="parTrans" cxnId="{04E65523-73DB-4BC2-810A-9C13C472745A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1B5E93-20BF-4282-86B5-29125B473289}" type="sibTrans" cxnId="{04E65523-73DB-4BC2-810A-9C13C472745A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08837-3966-4287-ACFD-2C00BC95365D}">
      <dgm:prSet phldrT="[Text]"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hmatové telieska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919DBB-3AF5-4D14-913C-CC97479519DD}" type="parTrans" cxnId="{2A022934-92F4-4DD7-A409-76F435997B84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3B730E-D926-46E9-961C-BFFE8D4D1865}" type="sibTrans" cxnId="{2A022934-92F4-4DD7-A409-76F435997B84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05C8A-8641-41C0-8E80-B2BDFF764F13}">
      <dgm:prSet/>
      <dgm:spPr/>
      <dgm:t>
        <a:bodyPr/>
        <a:lstStyle/>
        <a:p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vnímanie dotykových </a:t>
          </a:r>
          <a:r>
            <a:rPr lang="sk-SK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</a:t>
          </a:r>
          <a:r>
            <a: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vnímanie bolesti</a:t>
          </a:r>
          <a:endParaRPr lang="sk-SK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96FE2B-C1C3-4AED-B0D1-66DB34028475}" type="parTrans" cxnId="{712FD094-6F1A-40B6-B143-1D9C3A3C326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D9E26E-F6A0-4E9A-BDDF-93061841F9A1}" type="sibTrans" cxnId="{712FD094-6F1A-40B6-B143-1D9C3A3C3265}">
      <dgm:prSet/>
      <dgm:spPr/>
      <dgm:t>
        <a:bodyPr/>
        <a:lstStyle/>
        <a:p>
          <a:endParaRPr lang="sk-SK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1DA7CE-E2A7-4DC8-A4F5-80478EDD1883}" type="pres">
      <dgm:prSet presAssocID="{2A4A1B49-188E-4677-A4B9-60DA8739148F}" presName="Name0" presStyleCnt="0">
        <dgm:presLayoutVars>
          <dgm:dir/>
          <dgm:resizeHandles val="exact"/>
        </dgm:presLayoutVars>
      </dgm:prSet>
      <dgm:spPr/>
    </dgm:pt>
    <dgm:pt modelId="{F0E65BA6-7516-429D-8F0A-83F9CDB42515}" type="pres">
      <dgm:prSet presAssocID="{174F57ED-8E3D-444C-96D4-20784E209DA0}" presName="node" presStyleLbl="node1" presStyleIdx="0" presStyleCnt="4" custLinFactNeighborX="8986" custLinFactNeighborY="-130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81C7071-37B3-435E-BBCE-2C28F8258EE5}" type="pres">
      <dgm:prSet presAssocID="{69029E1D-8D6A-4E24-9B46-BE79FCA99E77}" presName="sibTrans" presStyleLbl="sibTrans2D1" presStyleIdx="0" presStyleCnt="3"/>
      <dgm:spPr/>
      <dgm:t>
        <a:bodyPr/>
        <a:lstStyle/>
        <a:p>
          <a:endParaRPr lang="sk-SK"/>
        </a:p>
      </dgm:t>
    </dgm:pt>
    <dgm:pt modelId="{9E04148C-BBD3-42F5-A554-77CAC2E9C23F}" type="pres">
      <dgm:prSet presAssocID="{69029E1D-8D6A-4E24-9B46-BE79FCA99E77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27B23FE6-5A36-4331-9416-C72687D2E86D}" type="pres">
      <dgm:prSet presAssocID="{F763346F-4CED-4B08-AB21-19015D23613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749B1B-17F9-4138-9D1F-D1B7AE23B4BF}" type="pres">
      <dgm:prSet presAssocID="{7D1B5E93-20BF-4282-86B5-29125B473289}" presName="sibTrans" presStyleLbl="sibTrans2D1" presStyleIdx="1" presStyleCnt="3"/>
      <dgm:spPr/>
      <dgm:t>
        <a:bodyPr/>
        <a:lstStyle/>
        <a:p>
          <a:endParaRPr lang="sk-SK"/>
        </a:p>
      </dgm:t>
    </dgm:pt>
    <dgm:pt modelId="{DBF1FCAD-004F-4F01-8D02-1D4411E5A64A}" type="pres">
      <dgm:prSet presAssocID="{7D1B5E93-20BF-4282-86B5-29125B473289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19BC2F51-6AB7-42C8-BE81-3B3A6B30CC5C}" type="pres">
      <dgm:prSet presAssocID="{0C608837-3966-4287-ACFD-2C00BC9536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8CF1AC-B466-4F0A-A71E-CE2D7A44AC0E}" type="pres">
      <dgm:prSet presAssocID="{7F3B730E-D926-46E9-961C-BFFE8D4D1865}" presName="sibTrans" presStyleLbl="sibTrans2D1" presStyleIdx="2" presStyleCnt="3"/>
      <dgm:spPr/>
      <dgm:t>
        <a:bodyPr/>
        <a:lstStyle/>
        <a:p>
          <a:endParaRPr lang="sk-SK"/>
        </a:p>
      </dgm:t>
    </dgm:pt>
    <dgm:pt modelId="{2D1CCE1D-58BA-4AD7-96DE-87263F1D7071}" type="pres">
      <dgm:prSet presAssocID="{7F3B730E-D926-46E9-961C-BFFE8D4D1865}" presName="connectorText" presStyleLbl="sibTrans2D1" presStyleIdx="2" presStyleCnt="3"/>
      <dgm:spPr/>
      <dgm:t>
        <a:bodyPr/>
        <a:lstStyle/>
        <a:p>
          <a:endParaRPr lang="sk-SK"/>
        </a:p>
      </dgm:t>
    </dgm:pt>
    <dgm:pt modelId="{6573F15F-1906-4AF3-95E3-C63B9C786855}" type="pres">
      <dgm:prSet presAssocID="{0F605C8A-8641-41C0-8E80-B2BDFF764F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1379E93-34D9-42ED-B521-95EC93151E7D}" type="presOf" srcId="{F763346F-4CED-4B08-AB21-19015D23613F}" destId="{27B23FE6-5A36-4331-9416-C72687D2E86D}" srcOrd="0" destOrd="0" presId="urn:microsoft.com/office/officeart/2005/8/layout/process1"/>
    <dgm:cxn modelId="{712FD094-6F1A-40B6-B143-1D9C3A3C3265}" srcId="{2A4A1B49-188E-4677-A4B9-60DA8739148F}" destId="{0F605C8A-8641-41C0-8E80-B2BDFF764F13}" srcOrd="3" destOrd="0" parTransId="{3896FE2B-C1C3-4AED-B0D1-66DB34028475}" sibTransId="{07D9E26E-F6A0-4E9A-BDDF-93061841F9A1}"/>
    <dgm:cxn modelId="{D755DAED-6A78-4A93-9D5A-D8EECC09F2B7}" type="presOf" srcId="{69029E1D-8D6A-4E24-9B46-BE79FCA99E77}" destId="{581C7071-37B3-435E-BBCE-2C28F8258EE5}" srcOrd="0" destOrd="0" presId="urn:microsoft.com/office/officeart/2005/8/layout/process1"/>
    <dgm:cxn modelId="{9132AB44-A7A4-45BD-AF49-6BEAD743BFCC}" type="presOf" srcId="{174F57ED-8E3D-444C-96D4-20784E209DA0}" destId="{F0E65BA6-7516-429D-8F0A-83F9CDB42515}" srcOrd="0" destOrd="0" presId="urn:microsoft.com/office/officeart/2005/8/layout/process1"/>
    <dgm:cxn modelId="{7ED467A5-C8C3-4AC8-B87E-5E97792E1CD5}" type="presOf" srcId="{69029E1D-8D6A-4E24-9B46-BE79FCA99E77}" destId="{9E04148C-BBD3-42F5-A554-77CAC2E9C23F}" srcOrd="1" destOrd="0" presId="urn:microsoft.com/office/officeart/2005/8/layout/process1"/>
    <dgm:cxn modelId="{50789454-D15C-456F-A314-11C38BC42206}" srcId="{2A4A1B49-188E-4677-A4B9-60DA8739148F}" destId="{174F57ED-8E3D-444C-96D4-20784E209DA0}" srcOrd="0" destOrd="0" parTransId="{40F2E3B3-20BD-40D1-ADD6-E2908904BA3E}" sibTransId="{69029E1D-8D6A-4E24-9B46-BE79FCA99E77}"/>
    <dgm:cxn modelId="{6866ED0F-8426-4F66-94E1-EA99A8E5D408}" type="presOf" srcId="{7D1B5E93-20BF-4282-86B5-29125B473289}" destId="{7C749B1B-17F9-4138-9D1F-D1B7AE23B4BF}" srcOrd="0" destOrd="0" presId="urn:microsoft.com/office/officeart/2005/8/layout/process1"/>
    <dgm:cxn modelId="{04E65523-73DB-4BC2-810A-9C13C472745A}" srcId="{2A4A1B49-188E-4677-A4B9-60DA8739148F}" destId="{F763346F-4CED-4B08-AB21-19015D23613F}" srcOrd="1" destOrd="0" parTransId="{FBC4D680-A8D8-4AC8-ABD6-9FD48647E9C6}" sibTransId="{7D1B5E93-20BF-4282-86B5-29125B473289}"/>
    <dgm:cxn modelId="{A62AE8BF-52B4-4C30-861C-AFD9727988E6}" type="presOf" srcId="{7F3B730E-D926-46E9-961C-BFFE8D4D1865}" destId="{2D1CCE1D-58BA-4AD7-96DE-87263F1D7071}" srcOrd="1" destOrd="0" presId="urn:microsoft.com/office/officeart/2005/8/layout/process1"/>
    <dgm:cxn modelId="{2A022934-92F4-4DD7-A409-76F435997B84}" srcId="{2A4A1B49-188E-4677-A4B9-60DA8739148F}" destId="{0C608837-3966-4287-ACFD-2C00BC95365D}" srcOrd="2" destOrd="0" parTransId="{A4919DBB-3AF5-4D14-913C-CC97479519DD}" sibTransId="{7F3B730E-D926-46E9-961C-BFFE8D4D1865}"/>
    <dgm:cxn modelId="{42F61253-06C5-4A78-A0F6-2124F4101E78}" type="presOf" srcId="{7F3B730E-D926-46E9-961C-BFFE8D4D1865}" destId="{8D8CF1AC-B466-4F0A-A71E-CE2D7A44AC0E}" srcOrd="0" destOrd="0" presId="urn:microsoft.com/office/officeart/2005/8/layout/process1"/>
    <dgm:cxn modelId="{EFA79191-AFA2-4493-AA1A-8702AC0DFEC9}" type="presOf" srcId="{0C608837-3966-4287-ACFD-2C00BC95365D}" destId="{19BC2F51-6AB7-42C8-BE81-3B3A6B30CC5C}" srcOrd="0" destOrd="0" presId="urn:microsoft.com/office/officeart/2005/8/layout/process1"/>
    <dgm:cxn modelId="{A7F2E0CB-2C50-4B35-805E-E95A3A860145}" type="presOf" srcId="{7D1B5E93-20BF-4282-86B5-29125B473289}" destId="{DBF1FCAD-004F-4F01-8D02-1D4411E5A64A}" srcOrd="1" destOrd="0" presId="urn:microsoft.com/office/officeart/2005/8/layout/process1"/>
    <dgm:cxn modelId="{4ED77F8B-EC0C-4526-85DC-F455343DB11C}" type="presOf" srcId="{0F605C8A-8641-41C0-8E80-B2BDFF764F13}" destId="{6573F15F-1906-4AF3-95E3-C63B9C786855}" srcOrd="0" destOrd="0" presId="urn:microsoft.com/office/officeart/2005/8/layout/process1"/>
    <dgm:cxn modelId="{E6D731D4-68CA-4A3C-81F8-EB10F2CC8958}" type="presOf" srcId="{2A4A1B49-188E-4677-A4B9-60DA8739148F}" destId="{231DA7CE-E2A7-4DC8-A4F5-80478EDD1883}" srcOrd="0" destOrd="0" presId="urn:microsoft.com/office/officeart/2005/8/layout/process1"/>
    <dgm:cxn modelId="{4CF35F93-15C4-40EC-945B-AB0B90C9F133}" type="presParOf" srcId="{231DA7CE-E2A7-4DC8-A4F5-80478EDD1883}" destId="{F0E65BA6-7516-429D-8F0A-83F9CDB42515}" srcOrd="0" destOrd="0" presId="urn:microsoft.com/office/officeart/2005/8/layout/process1"/>
    <dgm:cxn modelId="{C1ADA8A4-EED3-4592-9B30-7F3DE3FEBA2E}" type="presParOf" srcId="{231DA7CE-E2A7-4DC8-A4F5-80478EDD1883}" destId="{581C7071-37B3-435E-BBCE-2C28F8258EE5}" srcOrd="1" destOrd="0" presId="urn:microsoft.com/office/officeart/2005/8/layout/process1"/>
    <dgm:cxn modelId="{506099C1-5FE8-4724-8C95-B097234C9D03}" type="presParOf" srcId="{581C7071-37B3-435E-BBCE-2C28F8258EE5}" destId="{9E04148C-BBD3-42F5-A554-77CAC2E9C23F}" srcOrd="0" destOrd="0" presId="urn:microsoft.com/office/officeart/2005/8/layout/process1"/>
    <dgm:cxn modelId="{E6AFB89E-1C4F-492F-8D2B-6C95864FC872}" type="presParOf" srcId="{231DA7CE-E2A7-4DC8-A4F5-80478EDD1883}" destId="{27B23FE6-5A36-4331-9416-C72687D2E86D}" srcOrd="2" destOrd="0" presId="urn:microsoft.com/office/officeart/2005/8/layout/process1"/>
    <dgm:cxn modelId="{B07E95EE-7D6D-4A74-8A53-6939B75BF7CD}" type="presParOf" srcId="{231DA7CE-E2A7-4DC8-A4F5-80478EDD1883}" destId="{7C749B1B-17F9-4138-9D1F-D1B7AE23B4BF}" srcOrd="3" destOrd="0" presId="urn:microsoft.com/office/officeart/2005/8/layout/process1"/>
    <dgm:cxn modelId="{F5109C63-FE11-424A-83C5-259A8D51D1D7}" type="presParOf" srcId="{7C749B1B-17F9-4138-9D1F-D1B7AE23B4BF}" destId="{DBF1FCAD-004F-4F01-8D02-1D4411E5A64A}" srcOrd="0" destOrd="0" presId="urn:microsoft.com/office/officeart/2005/8/layout/process1"/>
    <dgm:cxn modelId="{80069618-76B2-491E-9FB4-2395988BA58B}" type="presParOf" srcId="{231DA7CE-E2A7-4DC8-A4F5-80478EDD1883}" destId="{19BC2F51-6AB7-42C8-BE81-3B3A6B30CC5C}" srcOrd="4" destOrd="0" presId="urn:microsoft.com/office/officeart/2005/8/layout/process1"/>
    <dgm:cxn modelId="{81A0C86A-46B9-4341-B2C1-03F6DBE6D322}" type="presParOf" srcId="{231DA7CE-E2A7-4DC8-A4F5-80478EDD1883}" destId="{8D8CF1AC-B466-4F0A-A71E-CE2D7A44AC0E}" srcOrd="5" destOrd="0" presId="urn:microsoft.com/office/officeart/2005/8/layout/process1"/>
    <dgm:cxn modelId="{13AB998F-74DE-423A-A93A-D9A084E31401}" type="presParOf" srcId="{8D8CF1AC-B466-4F0A-A71E-CE2D7A44AC0E}" destId="{2D1CCE1D-58BA-4AD7-96DE-87263F1D7071}" srcOrd="0" destOrd="0" presId="urn:microsoft.com/office/officeart/2005/8/layout/process1"/>
    <dgm:cxn modelId="{C07D6CB4-9A68-487F-A1B1-7C3E4543EF6C}" type="presParOf" srcId="{231DA7CE-E2A7-4DC8-A4F5-80478EDD1883}" destId="{6573F15F-1906-4AF3-95E3-C63B9C78685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09FEE-CEDC-4F0B-96C5-E70EF6ECF17E}">
      <dsp:nvSpPr>
        <dsp:cNvPr id="0" name=""/>
        <dsp:cNvSpPr/>
      </dsp:nvSpPr>
      <dsp:spPr>
        <a:xfrm>
          <a:off x="5049" y="1997087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847" y="2035885"/>
        <a:ext cx="2130151" cy="1247052"/>
      </dsp:txXfrm>
    </dsp:sp>
    <dsp:sp modelId="{769F1B8C-0675-4C8F-AE97-92F01BB52158}">
      <dsp:nvSpPr>
        <dsp:cNvPr id="0" name=""/>
        <dsp:cNvSpPr/>
      </dsp:nvSpPr>
      <dsp:spPr>
        <a:xfrm>
          <a:off x="2433571" y="2385651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3571" y="2495155"/>
        <a:ext cx="327629" cy="328513"/>
      </dsp:txXfrm>
    </dsp:sp>
    <dsp:sp modelId="{6F7760C7-C18B-4CD7-80F9-CBF903B9A9CF}">
      <dsp:nvSpPr>
        <dsp:cNvPr id="0" name=""/>
        <dsp:cNvSpPr/>
      </dsp:nvSpPr>
      <dsp:spPr>
        <a:xfrm>
          <a:off x="3095895" y="1997087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4693" y="2035885"/>
        <a:ext cx="2130151" cy="1247052"/>
      </dsp:txXfrm>
    </dsp:sp>
    <dsp:sp modelId="{96AC2872-669C-4125-80E1-21B48797E03E}">
      <dsp:nvSpPr>
        <dsp:cNvPr id="0" name=""/>
        <dsp:cNvSpPr/>
      </dsp:nvSpPr>
      <dsp:spPr>
        <a:xfrm>
          <a:off x="5524417" y="2385651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4417" y="2495155"/>
        <a:ext cx="327629" cy="328513"/>
      </dsp:txXfrm>
    </dsp:sp>
    <dsp:sp modelId="{BF524470-A5A8-4C5F-BAD5-73E1CD3EC3BF}">
      <dsp:nvSpPr>
        <dsp:cNvPr id="0" name=""/>
        <dsp:cNvSpPr/>
      </dsp:nvSpPr>
      <dsp:spPr>
        <a:xfrm>
          <a:off x="6186741" y="1997087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25539" y="2035885"/>
        <a:ext cx="2130151" cy="1247052"/>
      </dsp:txXfrm>
    </dsp:sp>
    <dsp:sp modelId="{66627A99-ADF3-4E14-A681-AA6D6DB23375}">
      <dsp:nvSpPr>
        <dsp:cNvPr id="0" name=""/>
        <dsp:cNvSpPr/>
      </dsp:nvSpPr>
      <dsp:spPr>
        <a:xfrm>
          <a:off x="8615264" y="2385651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15264" y="2495155"/>
        <a:ext cx="327629" cy="328513"/>
      </dsp:txXfrm>
    </dsp:sp>
    <dsp:sp modelId="{ECFBFAC3-79EF-4B0E-B31D-0E3B6F2988FD}">
      <dsp:nvSpPr>
        <dsp:cNvPr id="0" name=""/>
        <dsp:cNvSpPr/>
      </dsp:nvSpPr>
      <dsp:spPr>
        <a:xfrm>
          <a:off x="9277588" y="1997087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16386" y="2035885"/>
        <a:ext cx="2130151" cy="1247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09FEE-CEDC-4F0B-96C5-E70EF6ECF17E}">
      <dsp:nvSpPr>
        <dsp:cNvPr id="0" name=""/>
        <dsp:cNvSpPr/>
      </dsp:nvSpPr>
      <dsp:spPr>
        <a:xfrm>
          <a:off x="39410" y="375320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208" y="414118"/>
        <a:ext cx="2130151" cy="1247052"/>
      </dsp:txXfrm>
    </dsp:sp>
    <dsp:sp modelId="{769F1B8C-0675-4C8F-AE97-92F01BB52158}">
      <dsp:nvSpPr>
        <dsp:cNvPr id="0" name=""/>
        <dsp:cNvSpPr/>
      </dsp:nvSpPr>
      <dsp:spPr>
        <a:xfrm rot="70916">
          <a:off x="2426951" y="794302"/>
          <a:ext cx="38132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6963" y="902626"/>
        <a:ext cx="266930" cy="328513"/>
      </dsp:txXfrm>
    </dsp:sp>
    <dsp:sp modelId="{6F7760C7-C18B-4CD7-80F9-CBF903B9A9CF}">
      <dsp:nvSpPr>
        <dsp:cNvPr id="0" name=""/>
        <dsp:cNvSpPr/>
      </dsp:nvSpPr>
      <dsp:spPr>
        <a:xfrm>
          <a:off x="2966495" y="435711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5293" y="474509"/>
        <a:ext cx="2130151" cy="1247052"/>
      </dsp:txXfrm>
    </dsp:sp>
    <dsp:sp modelId="{96AC2872-669C-4125-80E1-21B48797E03E}">
      <dsp:nvSpPr>
        <dsp:cNvPr id="0" name=""/>
        <dsp:cNvSpPr/>
      </dsp:nvSpPr>
      <dsp:spPr>
        <a:xfrm rot="9538">
          <a:off x="5399330" y="828624"/>
          <a:ext cx="47718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9330" y="937929"/>
        <a:ext cx="334032" cy="328513"/>
      </dsp:txXfrm>
    </dsp:sp>
    <dsp:sp modelId="{BF524470-A5A8-4C5F-BAD5-73E1CD3EC3BF}">
      <dsp:nvSpPr>
        <dsp:cNvPr id="0" name=""/>
        <dsp:cNvSpPr/>
      </dsp:nvSpPr>
      <dsp:spPr>
        <a:xfrm>
          <a:off x="6074597" y="444334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3395" y="483132"/>
        <a:ext cx="2130151" cy="1247052"/>
      </dsp:txXfrm>
    </dsp:sp>
    <dsp:sp modelId="{66627A99-ADF3-4E14-A681-AA6D6DB23375}">
      <dsp:nvSpPr>
        <dsp:cNvPr id="0" name=""/>
        <dsp:cNvSpPr/>
      </dsp:nvSpPr>
      <dsp:spPr>
        <a:xfrm rot="39143">
          <a:off x="8488008" y="850292"/>
          <a:ext cx="436065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88012" y="959051"/>
        <a:ext cx="305246" cy="328513"/>
      </dsp:txXfrm>
    </dsp:sp>
    <dsp:sp modelId="{ECFBFAC3-79EF-4B0E-B31D-0E3B6F2988FD}">
      <dsp:nvSpPr>
        <dsp:cNvPr id="0" name=""/>
        <dsp:cNvSpPr/>
      </dsp:nvSpPr>
      <dsp:spPr>
        <a:xfrm>
          <a:off x="9105057" y="478842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3855" y="517640"/>
        <a:ext cx="2130151" cy="1247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65BA6-7516-429D-8F0A-83F9CDB42515}">
      <dsp:nvSpPr>
        <dsp:cNvPr id="0" name=""/>
        <dsp:cNvSpPr/>
      </dsp:nvSpPr>
      <dsp:spPr>
        <a:xfrm>
          <a:off x="5049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čuch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847" y="750549"/>
        <a:ext cx="2130151" cy="1247052"/>
      </dsp:txXfrm>
    </dsp:sp>
    <dsp:sp modelId="{581C7071-37B3-435E-BBCE-2C28F8258EE5}">
      <dsp:nvSpPr>
        <dsp:cNvPr id="0" name=""/>
        <dsp:cNvSpPr/>
      </dsp:nvSpPr>
      <dsp:spPr>
        <a:xfrm>
          <a:off x="2433571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/>
        </a:p>
      </dsp:txBody>
      <dsp:txXfrm>
        <a:off x="2433571" y="1209819"/>
        <a:ext cx="327629" cy="328513"/>
      </dsp:txXfrm>
    </dsp:sp>
    <dsp:sp modelId="{27B23FE6-5A36-4331-9416-C72687D2E86D}">
      <dsp:nvSpPr>
        <dsp:cNvPr id="0" name=""/>
        <dsp:cNvSpPr/>
      </dsp:nvSpPr>
      <dsp:spPr>
        <a:xfrm>
          <a:off x="3095895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nosová dutina</a:t>
          </a:r>
          <a:endParaRPr lang="sk-SK" sz="3500" kern="1200" dirty="0"/>
        </a:p>
      </dsp:txBody>
      <dsp:txXfrm>
        <a:off x="3134693" y="750549"/>
        <a:ext cx="2130151" cy="1247052"/>
      </dsp:txXfrm>
    </dsp:sp>
    <dsp:sp modelId="{7C749B1B-17F9-4138-9D1F-D1B7AE23B4BF}">
      <dsp:nvSpPr>
        <dsp:cNvPr id="0" name=""/>
        <dsp:cNvSpPr/>
      </dsp:nvSpPr>
      <dsp:spPr>
        <a:xfrm>
          <a:off x="5524417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/>
        </a:p>
      </dsp:txBody>
      <dsp:txXfrm>
        <a:off x="5524417" y="1209819"/>
        <a:ext cx="327629" cy="328513"/>
      </dsp:txXfrm>
    </dsp:sp>
    <dsp:sp modelId="{19BC2F51-6AB7-42C8-BE81-3B3A6B30CC5C}">
      <dsp:nvSpPr>
        <dsp:cNvPr id="0" name=""/>
        <dsp:cNvSpPr/>
      </dsp:nvSpPr>
      <dsp:spPr>
        <a:xfrm>
          <a:off x="6186741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čuchové bunky</a:t>
          </a:r>
          <a:endParaRPr lang="sk-SK" sz="3500" kern="1200" dirty="0"/>
        </a:p>
      </dsp:txBody>
      <dsp:txXfrm>
        <a:off x="6225539" y="750549"/>
        <a:ext cx="2130151" cy="1247052"/>
      </dsp:txXfrm>
    </dsp:sp>
    <dsp:sp modelId="{8D8CF1AC-B466-4F0A-A71E-CE2D7A44AC0E}">
      <dsp:nvSpPr>
        <dsp:cNvPr id="0" name=""/>
        <dsp:cNvSpPr/>
      </dsp:nvSpPr>
      <dsp:spPr>
        <a:xfrm rot="9576">
          <a:off x="8616525" y="1104664"/>
          <a:ext cx="470720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/>
        </a:p>
      </dsp:txBody>
      <dsp:txXfrm>
        <a:off x="8616525" y="1213971"/>
        <a:ext cx="329504" cy="328513"/>
      </dsp:txXfrm>
    </dsp:sp>
    <dsp:sp modelId="{6573F15F-1906-4AF3-95E3-C63B9C786855}">
      <dsp:nvSpPr>
        <dsp:cNvPr id="0" name=""/>
        <dsp:cNvSpPr/>
      </dsp:nvSpPr>
      <dsp:spPr>
        <a:xfrm>
          <a:off x="9282637" y="720375"/>
          <a:ext cx="2207747" cy="1324648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vnímanie pachov</a:t>
          </a:r>
          <a:endParaRPr lang="sk-SK" sz="3500" kern="1200" dirty="0"/>
        </a:p>
      </dsp:txBody>
      <dsp:txXfrm>
        <a:off x="9321435" y="759173"/>
        <a:ext cx="2130151" cy="1247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09FEE-CEDC-4F0B-96C5-E70EF6ECF17E}">
      <dsp:nvSpPr>
        <dsp:cNvPr id="0" name=""/>
        <dsp:cNvSpPr/>
      </dsp:nvSpPr>
      <dsp:spPr>
        <a:xfrm>
          <a:off x="39410" y="375320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208" y="414118"/>
        <a:ext cx="2130151" cy="1247052"/>
      </dsp:txXfrm>
    </dsp:sp>
    <dsp:sp modelId="{769F1B8C-0675-4C8F-AE97-92F01BB52158}">
      <dsp:nvSpPr>
        <dsp:cNvPr id="0" name=""/>
        <dsp:cNvSpPr/>
      </dsp:nvSpPr>
      <dsp:spPr>
        <a:xfrm rot="70916">
          <a:off x="2426951" y="794302"/>
          <a:ext cx="38132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6963" y="902626"/>
        <a:ext cx="266930" cy="328513"/>
      </dsp:txXfrm>
    </dsp:sp>
    <dsp:sp modelId="{6F7760C7-C18B-4CD7-80F9-CBF903B9A9CF}">
      <dsp:nvSpPr>
        <dsp:cNvPr id="0" name=""/>
        <dsp:cNvSpPr/>
      </dsp:nvSpPr>
      <dsp:spPr>
        <a:xfrm>
          <a:off x="2966495" y="435711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5293" y="474509"/>
        <a:ext cx="2130151" cy="1247052"/>
      </dsp:txXfrm>
    </dsp:sp>
    <dsp:sp modelId="{96AC2872-669C-4125-80E1-21B48797E03E}">
      <dsp:nvSpPr>
        <dsp:cNvPr id="0" name=""/>
        <dsp:cNvSpPr/>
      </dsp:nvSpPr>
      <dsp:spPr>
        <a:xfrm rot="9538">
          <a:off x="5399330" y="828624"/>
          <a:ext cx="47718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9330" y="937929"/>
        <a:ext cx="334032" cy="328513"/>
      </dsp:txXfrm>
    </dsp:sp>
    <dsp:sp modelId="{BF524470-A5A8-4C5F-BAD5-73E1CD3EC3BF}">
      <dsp:nvSpPr>
        <dsp:cNvPr id="0" name=""/>
        <dsp:cNvSpPr/>
      </dsp:nvSpPr>
      <dsp:spPr>
        <a:xfrm>
          <a:off x="6074597" y="444334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3395" y="483132"/>
        <a:ext cx="2130151" cy="1247052"/>
      </dsp:txXfrm>
    </dsp:sp>
    <dsp:sp modelId="{66627A99-ADF3-4E14-A681-AA6D6DB23375}">
      <dsp:nvSpPr>
        <dsp:cNvPr id="0" name=""/>
        <dsp:cNvSpPr/>
      </dsp:nvSpPr>
      <dsp:spPr>
        <a:xfrm rot="39143">
          <a:off x="8488008" y="850292"/>
          <a:ext cx="436065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88012" y="959051"/>
        <a:ext cx="305246" cy="328513"/>
      </dsp:txXfrm>
    </dsp:sp>
    <dsp:sp modelId="{ECFBFAC3-79EF-4B0E-B31D-0E3B6F2988FD}">
      <dsp:nvSpPr>
        <dsp:cNvPr id="0" name=""/>
        <dsp:cNvSpPr/>
      </dsp:nvSpPr>
      <dsp:spPr>
        <a:xfrm>
          <a:off x="9105057" y="478842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3855" y="517640"/>
        <a:ext cx="2130151" cy="12470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65BA6-7516-429D-8F0A-83F9CDB42515}">
      <dsp:nvSpPr>
        <dsp:cNvPr id="0" name=""/>
        <dsp:cNvSpPr/>
      </dsp:nvSpPr>
      <dsp:spPr>
        <a:xfrm>
          <a:off x="0" y="703128"/>
          <a:ext cx="2207747" cy="13246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chuť</a:t>
          </a:r>
          <a:endParaRPr lang="sk-SK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798" y="741926"/>
        <a:ext cx="2130151" cy="1247052"/>
      </dsp:txXfrm>
    </dsp:sp>
    <dsp:sp modelId="{581C7071-37B3-435E-BBCE-2C28F8258EE5}">
      <dsp:nvSpPr>
        <dsp:cNvPr id="0" name=""/>
        <dsp:cNvSpPr/>
      </dsp:nvSpPr>
      <dsp:spPr>
        <a:xfrm rot="9576">
          <a:off x="2429783" y="1096040"/>
          <a:ext cx="470720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9783" y="1205347"/>
        <a:ext cx="329504" cy="328513"/>
      </dsp:txXfrm>
    </dsp:sp>
    <dsp:sp modelId="{27B23FE6-5A36-4331-9416-C72687D2E86D}">
      <dsp:nvSpPr>
        <dsp:cNvPr id="0" name=""/>
        <dsp:cNvSpPr/>
      </dsp:nvSpPr>
      <dsp:spPr>
        <a:xfrm>
          <a:off x="3095895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ústna dutina</a:t>
          </a:r>
          <a:endParaRPr lang="sk-SK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4693" y="750549"/>
        <a:ext cx="2130151" cy="1247052"/>
      </dsp:txXfrm>
    </dsp:sp>
    <dsp:sp modelId="{7C749B1B-17F9-4138-9D1F-D1B7AE23B4BF}">
      <dsp:nvSpPr>
        <dsp:cNvPr id="0" name=""/>
        <dsp:cNvSpPr/>
      </dsp:nvSpPr>
      <dsp:spPr>
        <a:xfrm>
          <a:off x="5524417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4417" y="1209819"/>
        <a:ext cx="327629" cy="328513"/>
      </dsp:txXfrm>
    </dsp:sp>
    <dsp:sp modelId="{19BC2F51-6AB7-42C8-BE81-3B3A6B30CC5C}">
      <dsp:nvSpPr>
        <dsp:cNvPr id="0" name=""/>
        <dsp:cNvSpPr/>
      </dsp:nvSpPr>
      <dsp:spPr>
        <a:xfrm>
          <a:off x="6186741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chuťové bunky = chuťové poháriky</a:t>
          </a:r>
          <a:endParaRPr lang="sk-SK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25539" y="750549"/>
        <a:ext cx="2130151" cy="1247052"/>
      </dsp:txXfrm>
    </dsp:sp>
    <dsp:sp modelId="{8D8CF1AC-B466-4F0A-A71E-CE2D7A44AC0E}">
      <dsp:nvSpPr>
        <dsp:cNvPr id="0" name=""/>
        <dsp:cNvSpPr/>
      </dsp:nvSpPr>
      <dsp:spPr>
        <a:xfrm>
          <a:off x="8615264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15264" y="1209819"/>
        <a:ext cx="327629" cy="328513"/>
      </dsp:txXfrm>
    </dsp:sp>
    <dsp:sp modelId="{6573F15F-1906-4AF3-95E3-C63B9C786855}">
      <dsp:nvSpPr>
        <dsp:cNvPr id="0" name=""/>
        <dsp:cNvSpPr/>
      </dsp:nvSpPr>
      <dsp:spPr>
        <a:xfrm>
          <a:off x="9277588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Vnímanie chute (4)</a:t>
          </a:r>
          <a:endParaRPr lang="sk-SK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16386" y="750549"/>
        <a:ext cx="2130151" cy="12470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09FEE-CEDC-4F0B-96C5-E70EF6ECF17E}">
      <dsp:nvSpPr>
        <dsp:cNvPr id="0" name=""/>
        <dsp:cNvSpPr/>
      </dsp:nvSpPr>
      <dsp:spPr>
        <a:xfrm>
          <a:off x="39410" y="375320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Zmysel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208" y="414118"/>
        <a:ext cx="2130151" cy="1247052"/>
      </dsp:txXfrm>
    </dsp:sp>
    <dsp:sp modelId="{769F1B8C-0675-4C8F-AE97-92F01BB52158}">
      <dsp:nvSpPr>
        <dsp:cNvPr id="0" name=""/>
        <dsp:cNvSpPr/>
      </dsp:nvSpPr>
      <dsp:spPr>
        <a:xfrm rot="70916">
          <a:off x="2426951" y="794302"/>
          <a:ext cx="38132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6963" y="902626"/>
        <a:ext cx="266930" cy="328513"/>
      </dsp:txXfrm>
    </dsp:sp>
    <dsp:sp modelId="{6F7760C7-C18B-4CD7-80F9-CBF903B9A9CF}">
      <dsp:nvSpPr>
        <dsp:cNvPr id="0" name=""/>
        <dsp:cNvSpPr/>
      </dsp:nvSpPr>
      <dsp:spPr>
        <a:xfrm>
          <a:off x="2966495" y="435711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orgán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5293" y="474509"/>
        <a:ext cx="2130151" cy="1247052"/>
      </dsp:txXfrm>
    </dsp:sp>
    <dsp:sp modelId="{96AC2872-669C-4125-80E1-21B48797E03E}">
      <dsp:nvSpPr>
        <dsp:cNvPr id="0" name=""/>
        <dsp:cNvSpPr/>
      </dsp:nvSpPr>
      <dsp:spPr>
        <a:xfrm rot="9538">
          <a:off x="5399330" y="828624"/>
          <a:ext cx="477189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99330" y="937929"/>
        <a:ext cx="334032" cy="328513"/>
      </dsp:txXfrm>
    </dsp:sp>
    <dsp:sp modelId="{BF524470-A5A8-4C5F-BAD5-73E1CD3EC3BF}">
      <dsp:nvSpPr>
        <dsp:cNvPr id="0" name=""/>
        <dsp:cNvSpPr/>
      </dsp:nvSpPr>
      <dsp:spPr>
        <a:xfrm>
          <a:off x="6074597" y="444334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Zmyslový receptor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3395" y="483132"/>
        <a:ext cx="2130151" cy="1247052"/>
      </dsp:txXfrm>
    </dsp:sp>
    <dsp:sp modelId="{66627A99-ADF3-4E14-A681-AA6D6DB23375}">
      <dsp:nvSpPr>
        <dsp:cNvPr id="0" name=""/>
        <dsp:cNvSpPr/>
      </dsp:nvSpPr>
      <dsp:spPr>
        <a:xfrm rot="39143">
          <a:off x="8488008" y="850292"/>
          <a:ext cx="436065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88012" y="959051"/>
        <a:ext cx="305246" cy="328513"/>
      </dsp:txXfrm>
    </dsp:sp>
    <dsp:sp modelId="{ECFBFAC3-79EF-4B0E-B31D-0E3B6F2988FD}">
      <dsp:nvSpPr>
        <dsp:cNvPr id="0" name=""/>
        <dsp:cNvSpPr/>
      </dsp:nvSpPr>
      <dsp:spPr>
        <a:xfrm>
          <a:off x="9105057" y="478842"/>
          <a:ext cx="2207747" cy="132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Význam</a:t>
          </a:r>
          <a:endParaRPr lang="sk-SK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3855" y="517640"/>
        <a:ext cx="2130151" cy="12470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65BA6-7516-429D-8F0A-83F9CDB42515}">
      <dsp:nvSpPr>
        <dsp:cNvPr id="0" name=""/>
        <dsp:cNvSpPr/>
      </dsp:nvSpPr>
      <dsp:spPr>
        <a:xfrm>
          <a:off x="84404" y="694491"/>
          <a:ext cx="2207747" cy="1324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hmat</a:t>
          </a:r>
          <a:endParaRPr lang="sk-SK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202" y="733289"/>
        <a:ext cx="2130151" cy="1247052"/>
      </dsp:txXfrm>
    </dsp:sp>
    <dsp:sp modelId="{581C7071-37B3-435E-BBCE-2C28F8258EE5}">
      <dsp:nvSpPr>
        <dsp:cNvPr id="0" name=""/>
        <dsp:cNvSpPr/>
      </dsp:nvSpPr>
      <dsp:spPr>
        <a:xfrm rot="19703">
          <a:off x="2493084" y="1091754"/>
          <a:ext cx="425991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085" y="1200892"/>
        <a:ext cx="298194" cy="328513"/>
      </dsp:txXfrm>
    </dsp:sp>
    <dsp:sp modelId="{27B23FE6-5A36-4331-9416-C72687D2E86D}">
      <dsp:nvSpPr>
        <dsp:cNvPr id="0" name=""/>
        <dsp:cNvSpPr/>
      </dsp:nvSpPr>
      <dsp:spPr>
        <a:xfrm>
          <a:off x="3095895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koža</a:t>
          </a:r>
          <a:endParaRPr lang="sk-SK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4693" y="750549"/>
        <a:ext cx="2130151" cy="1247052"/>
      </dsp:txXfrm>
    </dsp:sp>
    <dsp:sp modelId="{7C749B1B-17F9-4138-9D1F-D1B7AE23B4BF}">
      <dsp:nvSpPr>
        <dsp:cNvPr id="0" name=""/>
        <dsp:cNvSpPr/>
      </dsp:nvSpPr>
      <dsp:spPr>
        <a:xfrm>
          <a:off x="5524417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4417" y="1209819"/>
        <a:ext cx="327629" cy="328513"/>
      </dsp:txXfrm>
    </dsp:sp>
    <dsp:sp modelId="{19BC2F51-6AB7-42C8-BE81-3B3A6B30CC5C}">
      <dsp:nvSpPr>
        <dsp:cNvPr id="0" name=""/>
        <dsp:cNvSpPr/>
      </dsp:nvSpPr>
      <dsp:spPr>
        <a:xfrm>
          <a:off x="6186741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hmatové telieska</a:t>
          </a:r>
          <a:endParaRPr lang="sk-SK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25539" y="750549"/>
        <a:ext cx="2130151" cy="1247052"/>
      </dsp:txXfrm>
    </dsp:sp>
    <dsp:sp modelId="{8D8CF1AC-B466-4F0A-A71E-CE2D7A44AC0E}">
      <dsp:nvSpPr>
        <dsp:cNvPr id="0" name=""/>
        <dsp:cNvSpPr/>
      </dsp:nvSpPr>
      <dsp:spPr>
        <a:xfrm>
          <a:off x="8615264" y="1100315"/>
          <a:ext cx="468042" cy="547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15264" y="1209819"/>
        <a:ext cx="327629" cy="328513"/>
      </dsp:txXfrm>
    </dsp:sp>
    <dsp:sp modelId="{6573F15F-1906-4AF3-95E3-C63B9C786855}">
      <dsp:nvSpPr>
        <dsp:cNvPr id="0" name=""/>
        <dsp:cNvSpPr/>
      </dsp:nvSpPr>
      <dsp:spPr>
        <a:xfrm>
          <a:off x="9277588" y="711751"/>
          <a:ext cx="2207747" cy="13246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vnímanie dotykových </a:t>
          </a:r>
          <a:r>
            <a:rPr lang="sk-SK" sz="2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</a:t>
          </a:r>
          <a:r>
            <a:rPr lang="sk-SK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vnímanie bolesti</a:t>
          </a:r>
          <a:endParaRPr lang="sk-SK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16386" y="750549"/>
        <a:ext cx="2130151" cy="1247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585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19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8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15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649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88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544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10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092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28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52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3E02-2FB6-4614-B722-57A64864200B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0323-0773-4628-B354-0ADDC74DE4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25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524000" y="1069168"/>
            <a:ext cx="9144000" cy="4268376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Zmysly, zmyslové orgány</a:t>
            </a:r>
            <a:endParaRPr lang="sk-SK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8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Pojmy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Zmysel</a:t>
            </a:r>
          </a:p>
          <a:p>
            <a:pPr lvl="1"/>
            <a:r>
              <a:rPr lang="sk-SK" dirty="0" smtClean="0">
                <a:solidFill>
                  <a:srgbClr val="FF0000"/>
                </a:solidFill>
              </a:rPr>
              <a:t>Čuch, chuť, hmat, zrak, sluch</a:t>
            </a:r>
          </a:p>
          <a:p>
            <a:r>
              <a:rPr lang="sk-SK" dirty="0" smtClean="0"/>
              <a:t>Zmyslový orgán</a:t>
            </a:r>
          </a:p>
          <a:p>
            <a:pPr lvl="1"/>
            <a:r>
              <a:rPr lang="sk-SK" dirty="0" smtClean="0">
                <a:solidFill>
                  <a:srgbClr val="FF0000"/>
                </a:solidFill>
              </a:rPr>
              <a:t>Nosová dutina, ústna dutina, koža, oko, ucho</a:t>
            </a:r>
          </a:p>
          <a:p>
            <a:r>
              <a:rPr lang="sk-SK" dirty="0" smtClean="0"/>
              <a:t>Receptor</a:t>
            </a:r>
          </a:p>
          <a:p>
            <a:pPr lvl="1"/>
            <a:r>
              <a:rPr lang="sk-SK" dirty="0" smtClean="0">
                <a:solidFill>
                  <a:srgbClr val="FF0000"/>
                </a:solidFill>
              </a:rPr>
              <a:t>Zmyslová bunka (je uložená v zmyslovom orgáne), zachytáva podnety z prostredia, potom tieto podnety premenia na nervový vzruch a pomocou neurónov sa šíria do príslušných centier v mozgu</a:t>
            </a:r>
          </a:p>
          <a:p>
            <a:r>
              <a:rPr lang="sk-SK" dirty="0" smtClean="0"/>
              <a:t>Prečo sú zmysly dôležité, aký majú význam?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757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8898840"/>
              </p:ext>
            </p:extLst>
          </p:nvPr>
        </p:nvGraphicFramePr>
        <p:xfrm>
          <a:off x="362309" y="819509"/>
          <a:ext cx="11490385" cy="531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91706" y="284671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* napíšte si do zošita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538816"/>
              </p:ext>
            </p:extLst>
          </p:nvPr>
        </p:nvGraphicFramePr>
        <p:xfrm>
          <a:off x="362309" y="730769"/>
          <a:ext cx="11490385" cy="531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91706" y="284671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* napíšte si do zošita</a:t>
            </a: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7424375"/>
              </p:ext>
            </p:extLst>
          </p:nvPr>
        </p:nvGraphicFramePr>
        <p:xfrm>
          <a:off x="362309" y="3301441"/>
          <a:ext cx="11490385" cy="274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529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6392995"/>
              </p:ext>
            </p:extLst>
          </p:nvPr>
        </p:nvGraphicFramePr>
        <p:xfrm>
          <a:off x="362309" y="730769"/>
          <a:ext cx="11490385" cy="531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91706" y="284671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* napíšte si do zošita</a:t>
            </a: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39695247"/>
              </p:ext>
            </p:extLst>
          </p:nvPr>
        </p:nvGraphicFramePr>
        <p:xfrm>
          <a:off x="362309" y="3301441"/>
          <a:ext cx="11490385" cy="274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37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4418181"/>
              </p:ext>
            </p:extLst>
          </p:nvPr>
        </p:nvGraphicFramePr>
        <p:xfrm>
          <a:off x="362309" y="730769"/>
          <a:ext cx="11490385" cy="531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91706" y="284671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* napíšte si do zošita</a:t>
            </a: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30487968"/>
              </p:ext>
            </p:extLst>
          </p:nvPr>
        </p:nvGraphicFramePr>
        <p:xfrm>
          <a:off x="362309" y="3301441"/>
          <a:ext cx="11490385" cy="274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583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Širokouhlá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Prezentácia programu PowerPoint</vt:lpstr>
      <vt:lpstr>Pojmy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Krótka Lenka</dc:creator>
  <cp:lastModifiedBy>HP</cp:lastModifiedBy>
  <cp:revision>4</cp:revision>
  <dcterms:created xsi:type="dcterms:W3CDTF">2020-04-27T06:09:22Z</dcterms:created>
  <dcterms:modified xsi:type="dcterms:W3CDTF">2021-02-12T14:54:40Z</dcterms:modified>
</cp:coreProperties>
</file>