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11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7B78-159C-41C2-8143-187F3E6BC9C1}" type="datetimeFigureOut">
              <a:rPr lang="sk-SK" smtClean="0"/>
              <a:pPr/>
              <a:t>05.02.2021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7F55-2001-4507-B3BA-39A6937295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7B78-159C-41C2-8143-187F3E6BC9C1}" type="datetimeFigureOut">
              <a:rPr lang="sk-SK" smtClean="0"/>
              <a:pPr/>
              <a:t>05.02.2021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7F55-2001-4507-B3BA-39A6937295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7B78-159C-41C2-8143-187F3E6BC9C1}" type="datetimeFigureOut">
              <a:rPr lang="sk-SK" smtClean="0"/>
              <a:pPr/>
              <a:t>05.02.2021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7F55-2001-4507-B3BA-39A6937295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7B78-159C-41C2-8143-187F3E6BC9C1}" type="datetimeFigureOut">
              <a:rPr lang="sk-SK" smtClean="0"/>
              <a:pPr/>
              <a:t>05.02.2021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7F55-2001-4507-B3BA-39A6937295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7B78-159C-41C2-8143-187F3E6BC9C1}" type="datetimeFigureOut">
              <a:rPr lang="sk-SK" smtClean="0"/>
              <a:pPr/>
              <a:t>05.02.2021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7F55-2001-4507-B3BA-39A6937295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7B78-159C-41C2-8143-187F3E6BC9C1}" type="datetimeFigureOut">
              <a:rPr lang="sk-SK" smtClean="0"/>
              <a:pPr/>
              <a:t>05.02.2021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7F55-2001-4507-B3BA-39A6937295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7B78-159C-41C2-8143-187F3E6BC9C1}" type="datetimeFigureOut">
              <a:rPr lang="sk-SK" smtClean="0"/>
              <a:pPr/>
              <a:t>05.02.2021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7F55-2001-4507-B3BA-39A6937295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7B78-159C-41C2-8143-187F3E6BC9C1}" type="datetimeFigureOut">
              <a:rPr lang="sk-SK" smtClean="0"/>
              <a:pPr/>
              <a:t>05.02.2021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7F55-2001-4507-B3BA-39A6937295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7B78-159C-41C2-8143-187F3E6BC9C1}" type="datetimeFigureOut">
              <a:rPr lang="sk-SK" smtClean="0"/>
              <a:pPr/>
              <a:t>05.02.2021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7F55-2001-4507-B3BA-39A6937295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7B78-159C-41C2-8143-187F3E6BC9C1}" type="datetimeFigureOut">
              <a:rPr lang="sk-SK" smtClean="0"/>
              <a:pPr/>
              <a:t>05.02.2021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7F55-2001-4507-B3BA-39A6937295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7B78-159C-41C2-8143-187F3E6BC9C1}" type="datetimeFigureOut">
              <a:rPr lang="sk-SK" smtClean="0"/>
              <a:pPr/>
              <a:t>05.02.2021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7F55-2001-4507-B3BA-39A6937295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D7B78-159C-41C2-8143-187F3E6BC9C1}" type="datetimeFigureOut">
              <a:rPr lang="sk-SK" smtClean="0"/>
              <a:pPr/>
              <a:t>05.02.2021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D7F55-2001-4507-B3BA-39A69372955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ok vyh&amp;lcaron;adávania obrázkov pre dopyt dog and c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&amp;lcaron;adávania obrázkov pre dopyt fro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4239">
            <a:off x="406290" y="404501"/>
            <a:ext cx="1828919" cy="182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úvisiaci obráz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3314">
            <a:off x="2567055" y="3049040"/>
            <a:ext cx="1718345" cy="137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úvisiaci obráz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0154">
            <a:off x="5022037" y="3305240"/>
            <a:ext cx="34861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ýsledok vyh&amp;lcaron;adávania obrázkov pre dopyt bir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2" y="4641928"/>
            <a:ext cx="2777893" cy="221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/>
          <p:cNvSpPr/>
          <p:nvPr/>
        </p:nvSpPr>
        <p:spPr>
          <a:xfrm>
            <a:off x="646410" y="5827911"/>
            <a:ext cx="78511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Zmyslové orgány stavovcov</a:t>
            </a:r>
            <a:endParaRPr lang="sk-SK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975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úvisiaci obráz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8" y="-1"/>
            <a:ext cx="915529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ovná spojovacia šípka 4"/>
          <p:cNvCxnSpPr/>
          <p:nvPr/>
        </p:nvCxnSpPr>
        <p:spPr>
          <a:xfrm flipH="1" flipV="1">
            <a:off x="3059832" y="1340768"/>
            <a:ext cx="18002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 flipV="1">
            <a:off x="1475656" y="1448780"/>
            <a:ext cx="504056" cy="828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 flipH="1">
            <a:off x="2339752" y="764704"/>
            <a:ext cx="28803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ĺžnik 9"/>
          <p:cNvSpPr/>
          <p:nvPr/>
        </p:nvSpPr>
        <p:spPr>
          <a:xfrm>
            <a:off x="4860032" y="1340768"/>
            <a:ext cx="7072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Oči </a:t>
            </a:r>
            <a:endParaRPr lang="sk-SK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235509" y="2277377"/>
            <a:ext cx="248029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k-SK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Zobák tam sa </a:t>
            </a:r>
          </a:p>
          <a:p>
            <a:r>
              <a:rPr lang="sk-SK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Nachádza</a:t>
            </a:r>
            <a:r>
              <a:rPr lang="sk-SK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hmat</a:t>
            </a:r>
          </a:p>
          <a:p>
            <a:r>
              <a:rPr lang="sk-SK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chuť</a:t>
            </a:r>
            <a:endParaRPr lang="sk-SK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2467356" y="303039"/>
            <a:ext cx="21729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Nozdry(čuch)</a:t>
            </a:r>
            <a:endParaRPr lang="sk-SK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640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úvisiaci obráz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79" y="3573016"/>
            <a:ext cx="4261255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Výsledok vyh&amp;lcaron;adávania obrázkov pre dopyt cicav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976" y="3573016"/>
            <a:ext cx="4903024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Súvisiaci obráz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976" y="0"/>
            <a:ext cx="4903023" cy="357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Súvisiaci obráz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40976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6" descr="Súvisiaci obrázok"/>
          <p:cNvSpPr>
            <a:spLocks noChangeAspect="1" noChangeArrowheads="1"/>
          </p:cNvSpPr>
          <p:nvPr/>
        </p:nvSpPr>
        <p:spPr bwMode="auto">
          <a:xfrm>
            <a:off x="155575" y="-1790700"/>
            <a:ext cx="66579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18" descr="Súvisiaci obrázok"/>
          <p:cNvSpPr>
            <a:spLocks noChangeAspect="1" noChangeArrowheads="1"/>
          </p:cNvSpPr>
          <p:nvPr/>
        </p:nvSpPr>
        <p:spPr bwMode="auto">
          <a:xfrm>
            <a:off x="307975" y="-1638300"/>
            <a:ext cx="66579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20" descr="Súvisiaci obrázok"/>
          <p:cNvSpPr>
            <a:spLocks noChangeAspect="1" noChangeArrowheads="1"/>
          </p:cNvSpPr>
          <p:nvPr/>
        </p:nvSpPr>
        <p:spPr bwMode="auto">
          <a:xfrm>
            <a:off x="460375" y="-1485900"/>
            <a:ext cx="66579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3435498" y="548680"/>
            <a:ext cx="26486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cicavce</a:t>
            </a:r>
            <a:endParaRPr lang="sk-SK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155575" y="1984772"/>
            <a:ext cx="834665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k-SK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Zrak : čierno-biele videnie </a:t>
            </a:r>
          </a:p>
          <a:p>
            <a:r>
              <a:rPr lang="sk-SK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Iba tie, ktoré sú aktívne cez noc</a:t>
            </a:r>
          </a:p>
          <a:p>
            <a:r>
              <a:rPr lang="sk-SK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Čuch : majú v nosovej dutine</a:t>
            </a:r>
          </a:p>
          <a:p>
            <a:r>
              <a:rPr lang="sk-SK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Chuť : majú v chuťových pohárikoch</a:t>
            </a:r>
          </a:p>
          <a:p>
            <a:r>
              <a:rPr lang="sk-SK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Sluch : majú ušnicu a je to najlepšie</a:t>
            </a:r>
          </a:p>
          <a:p>
            <a:r>
              <a:rPr lang="sk-SK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Vyvinutý orgán</a:t>
            </a:r>
            <a:endParaRPr lang="sk-SK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432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ýsledok vyh&amp;lcaron;adávania obrázkov pre dopyt p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6094"/>
            <a:ext cx="9159595" cy="515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ovná spojovacia šípka 4"/>
          <p:cNvCxnSpPr/>
          <p:nvPr/>
        </p:nvCxnSpPr>
        <p:spPr>
          <a:xfrm flipH="1">
            <a:off x="4211960" y="321297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 flipH="1">
            <a:off x="5724128" y="1700808"/>
            <a:ext cx="108012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 flipV="1">
            <a:off x="1331640" y="3861048"/>
            <a:ext cx="187220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 flipH="1" flipV="1">
            <a:off x="3203848" y="4509120"/>
            <a:ext cx="57606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ĺžnik 13"/>
          <p:cNvSpPr/>
          <p:nvPr/>
        </p:nvSpPr>
        <p:spPr>
          <a:xfrm>
            <a:off x="5625872" y="2967335"/>
            <a:ext cx="6383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oči</a:t>
            </a:r>
            <a:endParaRPr lang="sk-SK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6804248" y="1399476"/>
            <a:ext cx="11288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ušnice</a:t>
            </a:r>
            <a:endParaRPr lang="sk-SK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7" name="Rovná spojovacia šípka 16"/>
          <p:cNvCxnSpPr/>
          <p:nvPr/>
        </p:nvCxnSpPr>
        <p:spPr>
          <a:xfrm flipH="1" flipV="1">
            <a:off x="5076056" y="2420888"/>
            <a:ext cx="144016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ĺžnik 17"/>
          <p:cNvSpPr/>
          <p:nvPr/>
        </p:nvSpPr>
        <p:spPr>
          <a:xfrm>
            <a:off x="6516216" y="2262063"/>
            <a:ext cx="9509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ucho</a:t>
            </a:r>
            <a:endParaRPr lang="sk-SK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Obdĺžnik 18"/>
          <p:cNvSpPr/>
          <p:nvPr/>
        </p:nvSpPr>
        <p:spPr>
          <a:xfrm>
            <a:off x="702014" y="4225929"/>
            <a:ext cx="12592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nozdry</a:t>
            </a:r>
            <a:endParaRPr lang="sk-SK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Obdĺžnik 19"/>
          <p:cNvSpPr/>
          <p:nvPr/>
        </p:nvSpPr>
        <p:spPr>
          <a:xfrm>
            <a:off x="2924239" y="5447686"/>
            <a:ext cx="21533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ústna dutina</a:t>
            </a:r>
            <a:endParaRPr lang="sk-SK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232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úvisiaci obráz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30350" cy="34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ok vyh&amp;lcaron;adávania obrázkov pre dopyt p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0350"/>
            <a:ext cx="67437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ýsledok vyh&amp;lcaron;adávania obrázkov pre dopyt p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264" y="-6394"/>
            <a:ext cx="5150074" cy="343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Výsledok vyh&amp;lcaron;adávania obrázkov pre dopyt p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900" y="2420888"/>
            <a:ext cx="4815100" cy="444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740506" y="2967335"/>
            <a:ext cx="7662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Ďakujem za pozornosť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292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131840" y="548680"/>
            <a:ext cx="2364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zdroje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611560" y="2276872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http://www.ucebnabiologie.wz.sk/7.rocnik/poznamky%207.r/vnutorna%20stavba%20tela%20stavovcov/zmyslove%20organy%20stavovcov.pdf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ĺžnik 3"/>
          <p:cNvSpPr/>
          <p:nvPr/>
        </p:nvSpPr>
        <p:spPr>
          <a:xfrm>
            <a:off x="179512" y="188640"/>
            <a:ext cx="65527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k-SK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Zmyslové orgány </a:t>
            </a:r>
            <a:r>
              <a:rPr lang="sk-SK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slúžia </a:t>
            </a:r>
            <a:r>
              <a:rPr lang="sk-SK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Na </a:t>
            </a:r>
            <a:r>
              <a:rPr lang="sk-SK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prepojenie vonkajšieho </a:t>
            </a:r>
            <a:r>
              <a:rPr lang="sk-SK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P</a:t>
            </a:r>
            <a:r>
              <a:rPr lang="sk-SK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rostredia </a:t>
            </a:r>
            <a:r>
              <a:rPr lang="sk-SK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s vnútorným </a:t>
            </a:r>
            <a:endParaRPr lang="sk-SK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7020272" y="332656"/>
            <a:ext cx="2029215" cy="31683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k-SK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ZmyslY</a:t>
            </a:r>
            <a:r>
              <a:rPr lang="sk-SK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</a:p>
          <a:p>
            <a:r>
              <a:rPr lang="sk-SK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Zrak</a:t>
            </a:r>
            <a:endParaRPr lang="sk-SK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sk-SK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Čuch</a:t>
            </a:r>
          </a:p>
          <a:p>
            <a:r>
              <a:rPr lang="sk-SK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Sluch</a:t>
            </a:r>
          </a:p>
          <a:p>
            <a:r>
              <a:rPr lang="sk-SK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Hmat</a:t>
            </a:r>
          </a:p>
          <a:p>
            <a:r>
              <a:rPr lang="sk-SK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chuť</a:t>
            </a:r>
            <a:endParaRPr lang="sk-SK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179512" y="2560836"/>
            <a:ext cx="4248472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k-SK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- Zmyslové bunky (</a:t>
            </a:r>
            <a:r>
              <a:rPr lang="sk-SK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receptory)</a:t>
            </a:r>
          </a:p>
          <a:p>
            <a:r>
              <a:rPr lang="sk-SK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Sú v zmyslových </a:t>
            </a:r>
            <a:endParaRPr lang="sk-SK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r>
              <a:rPr lang="sk-SK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orgánoch</a:t>
            </a:r>
            <a:endParaRPr lang="sk-SK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r>
              <a:rPr lang="sk-SK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Zachytávajú podnety z prostredia</a:t>
            </a:r>
          </a:p>
          <a:p>
            <a:pPr marL="342900" indent="-342900">
              <a:buFontTx/>
              <a:buChar char="-"/>
            </a:pPr>
            <a:endParaRPr lang="sk-SK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599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ĺžnik 2"/>
          <p:cNvSpPr/>
          <p:nvPr/>
        </p:nvSpPr>
        <p:spPr>
          <a:xfrm>
            <a:off x="3992514" y="480939"/>
            <a:ext cx="17316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ryby</a:t>
            </a:r>
            <a:endParaRPr lang="sk-SK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0" y="4134559"/>
            <a:ext cx="91440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Hmat : </a:t>
            </a:r>
            <a:r>
              <a:rPr lang="sk-SK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majú</a:t>
            </a:r>
            <a:r>
              <a:rPr lang="sk-SK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citlivé bunky po tele</a:t>
            </a:r>
          </a:p>
          <a:p>
            <a:pPr algn="ctr"/>
            <a:r>
              <a:rPr lang="sk-SK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Čuch : majú čuchové jamky</a:t>
            </a:r>
          </a:p>
          <a:p>
            <a:pPr algn="ctr"/>
            <a:r>
              <a:rPr lang="sk-SK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Zrak : majú farebné videnie</a:t>
            </a:r>
          </a:p>
          <a:p>
            <a:pPr algn="ctr"/>
            <a:r>
              <a:rPr lang="sk-SK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Sluch : majú vnútorné ucho </a:t>
            </a:r>
          </a:p>
          <a:p>
            <a:pPr algn="ctr"/>
            <a:r>
              <a:rPr lang="sk-SK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Bočná čiara : ňou </a:t>
            </a:r>
            <a:r>
              <a:rPr lang="sk-SK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zachytávajú </a:t>
            </a:r>
            <a:r>
              <a:rPr lang="sk-SK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Tlak </a:t>
            </a:r>
            <a:r>
              <a:rPr lang="sk-SK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 prúdenie vody </a:t>
            </a:r>
            <a:endParaRPr lang="sk-SK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úvisiaci obráz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2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ovná spojovacia šípka 6"/>
          <p:cNvCxnSpPr/>
          <p:nvPr/>
        </p:nvCxnSpPr>
        <p:spPr>
          <a:xfrm flipH="1">
            <a:off x="5076056" y="2276872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ĺžnik 7"/>
          <p:cNvSpPr/>
          <p:nvPr/>
        </p:nvSpPr>
        <p:spPr>
          <a:xfrm>
            <a:off x="5508104" y="1882293"/>
            <a:ext cx="23912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k-SK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Čuchové jamky</a:t>
            </a:r>
            <a:endParaRPr lang="sk-SK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0" name="Rovná spojovacia šípka 9"/>
          <p:cNvCxnSpPr/>
          <p:nvPr/>
        </p:nvCxnSpPr>
        <p:spPr>
          <a:xfrm flipV="1">
            <a:off x="2195736" y="3379304"/>
            <a:ext cx="1296144" cy="9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ĺžnik 10"/>
          <p:cNvSpPr/>
          <p:nvPr/>
        </p:nvSpPr>
        <p:spPr>
          <a:xfrm>
            <a:off x="218913" y="4353712"/>
            <a:ext cx="19768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k-SK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Bočná čiara</a:t>
            </a:r>
            <a:endParaRPr lang="sk-SK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3" name="Rovná spojovacia šípka 12"/>
          <p:cNvCxnSpPr/>
          <p:nvPr/>
        </p:nvCxnSpPr>
        <p:spPr>
          <a:xfrm>
            <a:off x="2843808" y="1988840"/>
            <a:ext cx="172819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ĺžnik 13"/>
          <p:cNvSpPr/>
          <p:nvPr/>
        </p:nvSpPr>
        <p:spPr>
          <a:xfrm>
            <a:off x="327001" y="1527175"/>
            <a:ext cx="30862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k-SK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Oči(farebné videnie)</a:t>
            </a:r>
          </a:p>
        </p:txBody>
      </p:sp>
      <p:cxnSp>
        <p:nvCxnSpPr>
          <p:cNvPr id="16" name="Rovná spojovacia šípka 15"/>
          <p:cNvCxnSpPr/>
          <p:nvPr/>
        </p:nvCxnSpPr>
        <p:spPr>
          <a:xfrm>
            <a:off x="2843808" y="1988840"/>
            <a:ext cx="266429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ovacia šípka 19"/>
          <p:cNvCxnSpPr/>
          <p:nvPr/>
        </p:nvCxnSpPr>
        <p:spPr>
          <a:xfrm flipH="1">
            <a:off x="4572000" y="1527175"/>
            <a:ext cx="144016" cy="1001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ĺžnik 20"/>
          <p:cNvSpPr/>
          <p:nvPr/>
        </p:nvSpPr>
        <p:spPr>
          <a:xfrm>
            <a:off x="4266546" y="1065509"/>
            <a:ext cx="24831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k-SK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Vnútorné ucho</a:t>
            </a:r>
            <a:endParaRPr lang="sk-SK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23" name="Rovná spojovacia šípka 22"/>
          <p:cNvCxnSpPr/>
          <p:nvPr/>
        </p:nvCxnSpPr>
        <p:spPr>
          <a:xfrm flipH="1" flipV="1">
            <a:off x="5148064" y="3573016"/>
            <a:ext cx="792088" cy="12423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ĺžnik 23"/>
          <p:cNvSpPr/>
          <p:nvPr/>
        </p:nvSpPr>
        <p:spPr>
          <a:xfrm>
            <a:off x="5474409" y="4815377"/>
            <a:ext cx="24586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k-SK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Hmatové fúziky</a:t>
            </a:r>
            <a:endParaRPr lang="sk-SK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32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21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ýsledok vyh&amp;lcaron;adávania obrázkov pre dopyt cierne pozad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úvisiaci obráz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2869325"/>
            <a:ext cx="4464496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2821455" y="548680"/>
            <a:ext cx="35010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obojživelníky</a:t>
            </a:r>
            <a:endParaRPr lang="sk-SK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95536" y="1268760"/>
            <a:ext cx="84969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k-SK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Sluch : majú vnútorné a stredné ucho</a:t>
            </a:r>
          </a:p>
          <a:p>
            <a:r>
              <a:rPr lang="sk-SK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Zrak : majú komorové oči</a:t>
            </a:r>
          </a:p>
          <a:p>
            <a:r>
              <a:rPr lang="sk-SK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Chuť : v ústnej dutine</a:t>
            </a:r>
          </a:p>
          <a:p>
            <a:r>
              <a:rPr lang="sk-SK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Čuch : majú nosovú </a:t>
            </a:r>
            <a:r>
              <a:rPr lang="sk-SK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dutinu (</a:t>
            </a:r>
            <a:r>
              <a:rPr lang="sk-SK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orgány)</a:t>
            </a:r>
            <a:endParaRPr lang="sk-SK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686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úvisiaci obráz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" y="404664"/>
            <a:ext cx="9144000" cy="609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ovná spojovacia šípka 8"/>
          <p:cNvCxnSpPr/>
          <p:nvPr/>
        </p:nvCxnSpPr>
        <p:spPr>
          <a:xfrm flipH="1">
            <a:off x="5364088" y="1988840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>
            <a:off x="1979712" y="1340768"/>
            <a:ext cx="2232248" cy="828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/>
          <p:nvPr/>
        </p:nvCxnSpPr>
        <p:spPr>
          <a:xfrm>
            <a:off x="1979712" y="1340768"/>
            <a:ext cx="28083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749" y="4567898"/>
            <a:ext cx="3468930" cy="213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Rovná spojovacia šípka 20"/>
          <p:cNvCxnSpPr/>
          <p:nvPr/>
        </p:nvCxnSpPr>
        <p:spPr>
          <a:xfrm flipH="1" flipV="1">
            <a:off x="5518453" y="2780928"/>
            <a:ext cx="1213787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ĺžnik 21"/>
          <p:cNvSpPr/>
          <p:nvPr/>
        </p:nvSpPr>
        <p:spPr>
          <a:xfrm>
            <a:off x="579239" y="879103"/>
            <a:ext cx="23782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k-SK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Oči(komorové)</a:t>
            </a:r>
            <a:endParaRPr lang="sk-SK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Obdĺžnik 22"/>
          <p:cNvSpPr/>
          <p:nvPr/>
        </p:nvSpPr>
        <p:spPr>
          <a:xfrm>
            <a:off x="5664487" y="1523981"/>
            <a:ext cx="12592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k-SK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Nozdry</a:t>
            </a:r>
            <a:endParaRPr lang="sk-SK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Obdĺžnik 23"/>
          <p:cNvSpPr/>
          <p:nvPr/>
        </p:nvSpPr>
        <p:spPr>
          <a:xfrm>
            <a:off x="5011124" y="4007526"/>
            <a:ext cx="41617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k-SK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Lepkavý vymrštiteľný jazyk</a:t>
            </a:r>
            <a:endParaRPr lang="sk-SK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51" name="Picture 7" descr="Výsledok vyh&amp;lcaron;adávania obrázkov pre dopyt sluch &amp;zcaron;ab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5" y="4560080"/>
            <a:ext cx="214312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úvisiaci obráz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61" y="0"/>
            <a:ext cx="44672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ýsledok vyh&amp;lcaron;adávania obrázkov pre dopyt plaz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00" y="3743324"/>
            <a:ext cx="4700299" cy="313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Výsledok vyh&amp;lcaron;adávania obrázkov pre dopyt had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3325"/>
            <a:ext cx="4442964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úvisiaci obráz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00" y="305978"/>
            <a:ext cx="4701035" cy="313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3828499" y="305978"/>
            <a:ext cx="12304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plazy</a:t>
            </a:r>
            <a:endParaRPr lang="sk-SK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395535" y="2352432"/>
            <a:ext cx="8748463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k-SK" sz="27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Zrak : oči s pohyblivými mihalnicami</a:t>
            </a:r>
          </a:p>
          <a:p>
            <a:r>
              <a:rPr lang="sk-SK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Sluch : ucho aj stredné, rovnovážny orgán</a:t>
            </a:r>
          </a:p>
          <a:p>
            <a:r>
              <a:rPr lang="sk-SK" sz="27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Hmat : pomocou jazyka vnímajú pachy</a:t>
            </a:r>
          </a:p>
          <a:p>
            <a:r>
              <a:rPr lang="sk-SK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Čuch :  jazyk, má aj nozdry</a:t>
            </a:r>
          </a:p>
          <a:p>
            <a:r>
              <a:rPr lang="sk-SK" sz="27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Chuť : na jazyku, podnebí </a:t>
            </a:r>
            <a:endParaRPr lang="sk-SK" sz="27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078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ýsledok vyh&amp;lcaron;adávania obrázkov pre dopyt h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58"/>
            <a:ext cx="9147697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ovná spojovacia šípka 4"/>
          <p:cNvCxnSpPr/>
          <p:nvPr/>
        </p:nvCxnSpPr>
        <p:spPr>
          <a:xfrm>
            <a:off x="5868144" y="3413406"/>
            <a:ext cx="0" cy="9516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>
            <a:off x="5868144" y="3413406"/>
            <a:ext cx="936104" cy="807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ĺžnik 7"/>
          <p:cNvSpPr/>
          <p:nvPr/>
        </p:nvSpPr>
        <p:spPr>
          <a:xfrm>
            <a:off x="4525758" y="2951741"/>
            <a:ext cx="38026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Oči(pohyblivé mihalnice)</a:t>
            </a:r>
            <a:endParaRPr lang="sk-SK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0" name="Rovná spojovacia šípka 9"/>
          <p:cNvCxnSpPr/>
          <p:nvPr/>
        </p:nvCxnSpPr>
        <p:spPr>
          <a:xfrm flipV="1">
            <a:off x="3635896" y="4869160"/>
            <a:ext cx="295232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ĺžnik 10"/>
          <p:cNvSpPr/>
          <p:nvPr/>
        </p:nvSpPr>
        <p:spPr>
          <a:xfrm>
            <a:off x="611560" y="5157192"/>
            <a:ext cx="52565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Hmat, chuť, čuch pomocou jazyka</a:t>
            </a:r>
            <a:endParaRPr lang="sk-SK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30" name="Picture 6" descr="Súvisiaci obráz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331" y="621778"/>
            <a:ext cx="2495550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17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úvisiaci obráz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49238"/>
            <a:ext cx="5436098" cy="360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úvisiaci obráz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513" y="0"/>
            <a:ext cx="370948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úvisiaci obráz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436098" cy="328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3779911" y="332656"/>
            <a:ext cx="16546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vtáky</a:t>
            </a:r>
            <a:endParaRPr lang="sk-SK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5004048" y="3253040"/>
            <a:ext cx="381642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k-SK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Zrak : majú dobre vyvinutý</a:t>
            </a:r>
          </a:p>
          <a:p>
            <a:r>
              <a:rPr lang="sk-SK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Čuch : majú slabšie vyvinutý</a:t>
            </a:r>
          </a:p>
          <a:p>
            <a:r>
              <a:rPr lang="sk-SK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Chuť : pri koreni jazyka</a:t>
            </a:r>
          </a:p>
          <a:p>
            <a:r>
              <a:rPr lang="sk-SK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Sluch : majú vonkajšie, stredné, vnútorné ucho</a:t>
            </a:r>
          </a:p>
          <a:p>
            <a:r>
              <a:rPr lang="sk-SK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Hmat : majú pri koreni zobáka</a:t>
            </a:r>
            <a:endParaRPr lang="sk-SK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673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240</Words>
  <Application>Microsoft Office PowerPoint</Application>
  <PresentationFormat>Prezentácia na obrazovke (4:3)</PresentationFormat>
  <Paragraphs>65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7" baseType="lpstr">
      <vt:lpstr>Arial</vt:lpstr>
      <vt:lpstr>Calibri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7A</dc:creator>
  <cp:lastModifiedBy>HP</cp:lastModifiedBy>
  <cp:revision>66</cp:revision>
  <dcterms:created xsi:type="dcterms:W3CDTF">2017-10-26T08:40:12Z</dcterms:created>
  <dcterms:modified xsi:type="dcterms:W3CDTF">2021-02-05T15:31:11Z</dcterms:modified>
</cp:coreProperties>
</file>