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38E2836-8094-4F8E-9852-221D236501C7}" type="datetimeFigureOut">
              <a:rPr lang="sk-SK" smtClean="0"/>
              <a:t>05.02.2021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E9A362-A29D-4CBB-BB76-186D6A37FE80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KOSTRA</a:t>
            </a:r>
            <a:endParaRPr lang="sk-SK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4018384"/>
            <a:ext cx="4419600" cy="1066800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BIOLÓGIA pre 7. ročník</a:t>
            </a:r>
            <a:endParaRPr lang="sk-SK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39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Kostra a jej funkcie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Dáva telu pevnosť a vnútornú oporu tela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Chráni vnútorné orgány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Určuje tvar tela a jeho rozmery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Výsledok vyhľadávania obrázkov pre dopyt kost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3168352" cy="470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52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2375756" y="1484784"/>
            <a:ext cx="4032448" cy="144016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>
                <a:solidFill>
                  <a:schemeClr val="accent6">
                    <a:lumMod val="50000"/>
                  </a:schemeClr>
                </a:solidFill>
              </a:rPr>
              <a:t>Kostra </a:t>
            </a:r>
            <a:endParaRPr lang="sk-SK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899592" y="4354252"/>
            <a:ext cx="2808312" cy="136815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sk-SK" sz="2400" b="1" dirty="0" smtClean="0">
                <a:solidFill>
                  <a:schemeClr val="accent3">
                    <a:lumMod val="50000"/>
                  </a:schemeClr>
                </a:solidFill>
              </a:rPr>
              <a:t>. Osová kostra </a:t>
            </a:r>
            <a:endParaRPr lang="sk-SK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5364088" y="4349524"/>
            <a:ext cx="2880320" cy="137287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chemeClr val="accent3">
                    <a:lumMod val="50000"/>
                  </a:schemeClr>
                </a:solidFill>
              </a:rPr>
              <a:t>2. Kostra končatín </a:t>
            </a:r>
            <a:endParaRPr lang="sk-SK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9" name="Rovná spojnica 8"/>
          <p:cNvCxnSpPr/>
          <p:nvPr/>
        </p:nvCxnSpPr>
        <p:spPr>
          <a:xfrm>
            <a:off x="4391980" y="2925509"/>
            <a:ext cx="0" cy="864096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3707904" y="5722403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2843808" y="3789605"/>
            <a:ext cx="309634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2843808" y="3789605"/>
            <a:ext cx="0" cy="55991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5940152" y="3789605"/>
            <a:ext cx="0" cy="559919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05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Osová kostra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Lebka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Chrbtica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Rebrá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Hrudná kosť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91502"/>
            <a:ext cx="6552728" cy="491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09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Lebka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sk-SK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MOZGVÁ ČASŤ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Temenná kosť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Záhlavná kosť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Klinová kosť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Spánková kosť</a:t>
            </a:r>
          </a:p>
          <a:p>
            <a:r>
              <a:rPr lang="sk-SK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TVÁROVÁ ČASŤ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Čelová k.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Slzná k.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Nosová k.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Jarmová k.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Čeľusť</a:t>
            </a:r>
          </a:p>
          <a:p>
            <a:pPr>
              <a:buFontTx/>
              <a:buChar char="-"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Sánka</a:t>
            </a:r>
          </a:p>
          <a:p>
            <a:pPr marL="0" indent="0">
              <a:buNone/>
            </a:pP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82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76672"/>
            <a:ext cx="7577493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89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Chrbtica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Zložená zo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stavcov 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dvakrát esovito prehnutá 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Tvoria ju: 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krčné stavce (7)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hrudníkové stavce (12)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driekové stavce (5)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krížoví kosť (5) 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kostrč (4 – 5 )</a:t>
            </a:r>
            <a:endParaRPr lang="sk-SK" sz="24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Výsledok vyhľadávania obrázkov pre dopyt krcne stav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466" y="188640"/>
            <a:ext cx="4605597" cy="525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ýsledok vyhľadávania obrázkov pre dopyt medzistavcové platnič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104" y="4700169"/>
            <a:ext cx="1547751" cy="203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644008" y="6093296"/>
            <a:ext cx="241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Medzistavcové platničky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991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Nosič a čapovec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NOSIČ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1. krčný stavec – umožňuje kývavý pohyb</a:t>
            </a:r>
          </a:p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ČAPOVEC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2. krčný stavec – umožňuje otáčavý pohyb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Výsledok vyhľadávania obrázkov pre dopyt nosic a capov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29331"/>
            <a:ext cx="3528392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88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Hrudník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Tvorí ho </a:t>
            </a:r>
            <a:r>
              <a:rPr lang="sk-S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hrudná kosť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sk-SK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rebrá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Chráni srdce a pľúca </a:t>
            </a:r>
          </a:p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Rebrá – 12 párov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936"/>
            <a:ext cx="2857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325380"/>
      </p:ext>
    </p:extLst>
  </p:cSld>
  <p:clrMapOvr>
    <a:masterClrMapping/>
  </p:clrMapOvr>
</p:sld>
</file>

<file path=ppt/theme/theme1.xml><?xml version="1.0" encoding="utf-8"?>
<a:theme xmlns:a="http://schemas.openxmlformats.org/drawingml/2006/main" name="Krytina">
  <a:themeElements>
    <a:clrScheme name="Krytin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rytin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77</TotalTime>
  <Words>151</Words>
  <Application>Microsoft Office PowerPoint</Application>
  <PresentationFormat>Prezentácia na obrazovke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2" baseType="lpstr">
      <vt:lpstr>Arial</vt:lpstr>
      <vt:lpstr>Tw Cen MT</vt:lpstr>
      <vt:lpstr>Krytina</vt:lpstr>
      <vt:lpstr>KOSTRA</vt:lpstr>
      <vt:lpstr>Kostra a jej funkcie</vt:lpstr>
      <vt:lpstr>Prezentácia programu PowerPoint</vt:lpstr>
      <vt:lpstr>1. Osová kostra </vt:lpstr>
      <vt:lpstr>1.1 Lebka </vt:lpstr>
      <vt:lpstr>Prezentácia programu PowerPoint</vt:lpstr>
      <vt:lpstr>1.2 Chrbtica </vt:lpstr>
      <vt:lpstr>Nosič a čapovec </vt:lpstr>
      <vt:lpstr>1.3 Hrudník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KOSTRA</dc:title>
  <dc:creator>Lucia Kurjaková</dc:creator>
  <cp:lastModifiedBy>HP</cp:lastModifiedBy>
  <cp:revision>7</cp:revision>
  <dcterms:created xsi:type="dcterms:W3CDTF">2016-12-01T15:24:37Z</dcterms:created>
  <dcterms:modified xsi:type="dcterms:W3CDTF">2021-02-05T15:09:24Z</dcterms:modified>
</cp:coreProperties>
</file>