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2660-7059-479E-97C5-53A5AB1C383C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0484-83D1-4573-BDCC-01F7990A958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search?q=look&amp;source=lnms&amp;tbm=isch&amp;sa=X&amp;ved=0CAcQ_AUoAWoVChMI1abM3JyVyQIVQ7MUCh1N5AKM&amp;biw=1366&amp;bih=633" TargetMode="External"/><Relationship Id="rId2" Type="http://schemas.openxmlformats.org/officeDocument/2006/relationships/hyperlink" Target="https://www.google.sk/search?q=horniny&amp;source=lnms&amp;tbm=isch&amp;sa=X&amp;ved=0CAcQ_AUoAWoVChMI24bPz5uVyQIVx74UCh1hjAbV&amp;biw=1366&amp;bih=63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Vyvreté horniny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5877272"/>
            <a:ext cx="5648672" cy="69492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 – 9. ročník ZŠ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erl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77072"/>
            <a:ext cx="3521968" cy="234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Sopečné sklá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znikajú rýchlym stuhnutím lávy vo vodnom prostredí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erlit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tvoria ho drobné guľôčky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- izolačný materiál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perli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365104"/>
            <a:ext cx="3017520" cy="227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 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zniká usadením sopečných úlomkov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ahký, dobre sa opracováva 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svetlosivá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350px-Tuff_ohyaishi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238878"/>
            <a:ext cx="4600298" cy="345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cartoon-young-man-beard-glasses-cute-character-various-poses-33143439.jpg"/>
          <p:cNvPicPr>
            <a:picLocks noChangeAspect="1"/>
          </p:cNvPicPr>
          <p:nvPr/>
        </p:nvPicPr>
        <p:blipFill>
          <a:blip r:embed="rId3" cstate="print"/>
          <a:srcRect l="27102" r="29646" b="9023"/>
          <a:stretch>
            <a:fillRect/>
          </a:stretch>
        </p:blipFill>
        <p:spPr>
          <a:xfrm>
            <a:off x="2627784" y="4437112"/>
            <a:ext cx="1224136" cy="22381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32500" lnSpcReduction="20000"/>
          </a:bodyPr>
          <a:lstStyle/>
          <a:p>
            <a:r>
              <a:rPr lang="sk-SK" dirty="0" smtClean="0"/>
              <a:t>učebnica Biológia pre 8. ročník základnej školy ISBN 987-80-10-02077-5</a:t>
            </a:r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https://www.google.sk/search?q=horniny&amp;source=lnms&amp;tbm=isch&amp;sa=X&amp;ved=0CAcQ_AUoAWoVChMI24bPz5uVyQIVx74UCh1hjAbV&amp;biw=1366&amp;bih=633#tbm=isch&amp;q=vyvret%C3%A9+horniny&amp;imgrc=TNgRzkOMaKV3PM%3A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https://www.google.sk/search?q=look&amp;source=lnms&amp;tbm=isch&amp;sa=X&amp;ved=0CAcQ_AUoAWoVChMI1abM3JyVyQIVQ7MUCh1N5AKM&amp;biw=1366&amp;bih=633#imgrc=inq7_LAKvtE-XM%3A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https://www.google.sk/search?q=horniny&amp;source=lnms&amp;tbm=isch&amp;sa=X&amp;ved=0CAcQ_AUoAWoVChMI24bPz5uVyQIVx74UCh1hjAbV&amp;biw=1366&amp;bih=633#tbm=isch&amp;q=vyvret%C3%A9+horniny&amp;imgrc=ygKUt2y9RCZ3LM%3A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https://www.google.sk/search?q=horniny&amp;source=lnms&amp;tbm=isch&amp;sa=X&amp;ved=0CAcQ_AUoAWoVChMI24bPz5uVyQIVx74UCh1hjAbV&amp;biw=1366&amp;bih=633#tbm=isch&amp;q=%C5%BEula&amp;imgrc=9KfZPVF0zvGzHM%3A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https://www.google.sk/search?q=horniny&amp;source=lnms&amp;tbm=isch&amp;sa=X&amp;ved=0CAcQ_AUoAWoVChMI24bPz5uVyQIVx74UCh1hjAbV&amp;biw=1366&amp;bih=633#tbm=isch&amp;q=gabro&amp;imgrc=IHY6niBTbgVVvM%3A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https://www.google.sk/search?q=horniny&amp;source=lnms&amp;tbm=isch&amp;sa=X&amp;ved=0CAcQ_AUoAWoVChMI24bPz5uVyQIVx74UCh1hjAbV&amp;biw=1366&amp;bih=633#tbm=isch&amp;q=diorit&amp;imgrc=SPXOzc71r1zmkM%3A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https://www.google.sk/search?q=horniny&amp;source=lnms&amp;tbm=isch&amp;sa=X&amp;ved=0CAcQ_AUoAWoVChMI24bPz5uVyQIVx74UCh1hjAbV&amp;biw=1366&amp;bih=633#tbm=isch&amp;q=%C5%BEula+obklad&amp;imgrc=DnsIL55zsDMpFM%3A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https://www.google.sk/search?q=horniny&amp;source=lnms&amp;tbm=isch&amp;sa=X&amp;ved=0CAcQ_AUoAWoVChMI24bPz5uVyQIVx74UCh1hjAbV&amp;biw=1366&amp;bih=633#tbm=isch&amp;q=%C5%BEula+&amp;imgrc=t59g7q49Fj5ucM%3A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https://www.google.sk/search?q=horniny&amp;source=lnms&amp;tbm=isch&amp;sa=X&amp;ved=0CAcQ_AUoAWoVChMI24bPz5uVyQIVx74UCh1hjAbV&amp;biw=1366&amp;bih=633#tbm=isch&amp;q=v%C3%BDlevn%C3%A9+horniny&amp;imgrc=dPN_EgQnXQhTzM%3A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https://www.google.sk/search?q=horniny&amp;source=lnms&amp;tbm=isch&amp;sa=X&amp;ved=0CAcQ_AUoAWoVChMI24bPz5uVyQIVx74UCh1hjAbV&amp;biw=1366&amp;bih=633#tbm=isch&amp;q=%C4%8Dadi%C4%8D+hornina&amp;imgrc=GFocIRHt60r_3M%3A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https://www.google.sk/search?q=horniny&amp;source=lnms&amp;tbm=isch&amp;sa=X&amp;ved=0CAcQ_AUoAWoVChMI24bPz5uVyQIVx74UCh1hjAbV&amp;biw=1366&amp;bih=633#tbm=isch&amp;q=%C4%8Dadi%C4%8D+hornina&amp;imgrc=OrRM9Pr9blLj7M%3A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https://www.google.sk/search?q=horniny&amp;source=lnms&amp;tbm=isch&amp;sa=X&amp;ved=0CAcQ_AUoAWoVChMI24bPz5uVyQIVx74UCh1hjAbV&amp;biw=1366&amp;bih=633#tbm=isch&amp;q=ryolit&amp;imgrc=nrwUT5AlOZ0iSM%3A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https://www.google.sk/search?q=horniny&amp;source=lnms&amp;tbm=isch&amp;sa=X&amp;ved=0CAcQ_AUoAWoVChMI24bPz5uVyQIVx74UCh1hjAbV&amp;biw=1366&amp;bih=633#tbm=isch&amp;q=ryolit&amp;imgrc=BK9xbv_izbBGkM%3A</a:t>
            </a:r>
            <a:endParaRPr lang="sk-SK" dirty="0" smtClean="0"/>
          </a:p>
          <a:p>
            <a:r>
              <a:rPr lang="sk-SK" dirty="0" smtClean="0"/>
              <a:t>https://www.google.sk/search?q=horniny&amp;source=lnms&amp;tbm=isch&amp;sa=X&amp;ved=0CAcQ_AUoAWoVChMI24bPz5uVyQIVx74UCh1hjAbV&amp;biw=1366&amp;bih=633#tbm=isch&amp;q=andezit&amp;imgrc=c19sSJvnMeu0GM%3A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/>
              <a:t>Ďakujem za pozornosť</a:t>
            </a:r>
            <a:endParaRPr lang="sk-SK" sz="4400" b="1" dirty="0"/>
          </a:p>
        </p:txBody>
      </p:sp>
      <p:pic>
        <p:nvPicPr>
          <p:cNvPr id="4" name="Obrázok 3" descr="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80928"/>
            <a:ext cx="3481536" cy="3481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u="sng" dirty="0" smtClean="0"/>
              <a:t>Hlbinné vyvreté horniny</a:t>
            </a:r>
            <a:endParaRPr lang="sk-SK" b="1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znikajú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kryštalizáciou magmy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zniknutá hornina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všesmerne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zrnitú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stavbu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A_Closer_L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4009628" cy="4009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Žula (granit)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Tvorí ju:    kremeň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živce</a:t>
            </a:r>
          </a:p>
          <a:p>
            <a:pPr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sľudy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svetlosivá alebo ružovkastá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81128"/>
            <a:ext cx="2865289" cy="1991855"/>
          </a:xfrm>
          <a:prstGeom prst="rect">
            <a:avLst/>
          </a:prstGeom>
        </p:spPr>
      </p:pic>
      <p:pic>
        <p:nvPicPr>
          <p:cNvPr id="5" name="Obrázok 4" descr="b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810000" cy="2543175"/>
          </a:xfrm>
          <a:prstGeom prst="rect">
            <a:avLst/>
          </a:prstGeom>
        </p:spPr>
      </p:pic>
      <p:pic>
        <p:nvPicPr>
          <p:cNvPr id="6" name="Obrázok 5" descr="erf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60232" y="3356992"/>
            <a:ext cx="1552575" cy="29432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diorit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tmavé odtiene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Obsahujú: amfibol,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pyroxén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olivín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3259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4430414" cy="3176523"/>
          </a:xfrm>
          <a:prstGeom prst="rect">
            <a:avLst/>
          </a:prstGeom>
        </p:spPr>
      </p:pic>
      <p:pic>
        <p:nvPicPr>
          <p:cNvPr id="5" name="Obrázok 4" descr="diorit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3161928" cy="2107952"/>
          </a:xfrm>
          <a:prstGeom prst="rect">
            <a:avLst/>
          </a:prstGeom>
        </p:spPr>
      </p:pic>
      <p:pic>
        <p:nvPicPr>
          <p:cNvPr id="6" name="Obrázok 5" descr="vector-of-a-tired-cartoon-student-sleeping-over-school-book-by-ron-leishman-13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05064"/>
            <a:ext cx="2233254" cy="22768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n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5080000" cy="3327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Využitie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ekoračné kamene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bklady budov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pomníky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136014275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61048"/>
            <a:ext cx="3111883" cy="2333913"/>
          </a:xfrm>
          <a:prstGeom prst="rect">
            <a:avLst/>
          </a:prstGeom>
        </p:spPr>
      </p:pic>
      <p:pic>
        <p:nvPicPr>
          <p:cNvPr id="6" name="Obrázok 5" descr="walking-upstairs-14340866.jpg"/>
          <p:cNvPicPr>
            <a:picLocks noChangeAspect="1"/>
          </p:cNvPicPr>
          <p:nvPr/>
        </p:nvPicPr>
        <p:blipFill>
          <a:blip r:embed="rId4" cstate="print"/>
          <a:srcRect t="10100" b="11151"/>
          <a:stretch>
            <a:fillRect/>
          </a:stretch>
        </p:blipFill>
        <p:spPr>
          <a:xfrm>
            <a:off x="5508104" y="5085184"/>
            <a:ext cx="1897488" cy="1224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edic_lav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Výlevné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vyvreté horniny</a:t>
            </a:r>
            <a:endParaRPr lang="sk-SK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rgbClr val="FFFF00"/>
                </a:solidFill>
              </a:rPr>
              <a:t>vznikli rýchlejším stuhnutím lávy na povrchu</a:t>
            </a:r>
          </a:p>
          <a:p>
            <a:r>
              <a:rPr lang="sk-SK" b="1" dirty="0">
                <a:solidFill>
                  <a:srgbClr val="FFFF00"/>
                </a:solidFill>
              </a:rPr>
              <a:t>i</a:t>
            </a:r>
            <a:r>
              <a:rPr lang="sk-SK" b="1" dirty="0" smtClean="0">
                <a:solidFill>
                  <a:srgbClr val="FFFF00"/>
                </a:solidFill>
              </a:rPr>
              <a:t>ch zrná sa preto nedajú pozorovať voľným okom</a:t>
            </a:r>
            <a:endParaRPr lang="sk-SK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ad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688" y="0"/>
            <a:ext cx="5925312" cy="4443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Čadič (bazalt)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tvrdá hornina.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čierna alebo tma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vosivá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Využitie: </a:t>
            </a:r>
          </a:p>
          <a:p>
            <a:pPr>
              <a:buFont typeface="Wingdings" pitchFamily="2" charset="2"/>
              <a:buChar char="ü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lažbové kocky</a:t>
            </a:r>
          </a:p>
          <a:p>
            <a:pPr>
              <a:buFont typeface="Wingdings" pitchFamily="2" charset="2"/>
              <a:buChar char="ü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adičová vata- izolačný materiál</a:t>
            </a:r>
          </a:p>
          <a:p>
            <a:pPr>
              <a:buNone/>
            </a:pP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Výskyt: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Fiľakovo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Baňa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140_idp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653136"/>
            <a:ext cx="2987824" cy="1991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e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5378824" cy="38189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Ryolit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pórovitá sopeč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 hornina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svetlosivá 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alebo ružová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yužitie:</a:t>
            </a:r>
          </a:p>
          <a:p>
            <a:pPr>
              <a:buFont typeface="Wingdings" pitchFamily="2" charset="2"/>
              <a:buChar char="ü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valitný stavebný kameň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Výskyt: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Žiar nad Hronom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RyolitKuso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314434"/>
            <a:ext cx="3779912" cy="25435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AndezitBord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81128"/>
            <a:ext cx="3096057" cy="2476846"/>
          </a:xfrm>
          <a:prstGeom prst="rect">
            <a:avLst/>
          </a:prstGeom>
        </p:spPr>
      </p:pic>
      <p:pic>
        <p:nvPicPr>
          <p:cNvPr id="4" name="Obrázok 3" descr="4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052736"/>
            <a:ext cx="4905896" cy="36746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Andezit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najrozšírenejšia hornina našich sopečných pohorí.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Farba: šedá alebo tmavošedá</a:t>
            </a:r>
          </a:p>
          <a:p>
            <a:pPr>
              <a:buNone/>
            </a:pP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Využitie:</a:t>
            </a:r>
          </a:p>
          <a:p>
            <a:pPr>
              <a:buFont typeface="Wingdings" pitchFamily="2" charset="2"/>
              <a:buChar char="ü"/>
            </a:pP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brubníky chodníkov</a:t>
            </a:r>
          </a:p>
          <a:p>
            <a:pPr>
              <a:buFont typeface="Wingdings" pitchFamily="2" charset="2"/>
              <a:buChar char="ü"/>
            </a:pP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tavebný kameň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241</Words>
  <Application>Microsoft Office PowerPoint</Application>
  <PresentationFormat>Prezentácia na obrazovke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Motív Office</vt:lpstr>
      <vt:lpstr>Vyvreté horniny</vt:lpstr>
      <vt:lpstr>Hlbinné vyvreté horniny</vt:lpstr>
      <vt:lpstr>Žula (granit)</vt:lpstr>
      <vt:lpstr>Gabro a diorit</vt:lpstr>
      <vt:lpstr>Využitie </vt:lpstr>
      <vt:lpstr>Výlevné vyvreté horniny</vt:lpstr>
      <vt:lpstr>Čadič (bazalt)</vt:lpstr>
      <vt:lpstr>Ryolit </vt:lpstr>
      <vt:lpstr>Andezit</vt:lpstr>
      <vt:lpstr>Sopečné sklá</vt:lpstr>
      <vt:lpstr>Tuf </vt:lpstr>
      <vt:lpstr>Zdroje: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Vyvreté horniny</dc:title>
  <dc:creator>Jan Sebo</dc:creator>
  <cp:lastModifiedBy>ZS_Lehnice_2</cp:lastModifiedBy>
  <cp:revision>10</cp:revision>
  <dcterms:created xsi:type="dcterms:W3CDTF">2015-11-16T14:25:45Z</dcterms:created>
  <dcterms:modified xsi:type="dcterms:W3CDTF">2020-11-05T09:32:09Z</dcterms:modified>
</cp:coreProperties>
</file>