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t="-620" r="1482" b="930"/>
          <a:stretch/>
        </p:blipFill>
        <p:spPr>
          <a:xfrm>
            <a:off x="3319903" y="147406"/>
            <a:ext cx="9162716" cy="6019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745" y="5929568"/>
            <a:ext cx="11780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Chovateľsky významné cicavce</a:t>
            </a:r>
            <a:endParaRPr lang="en-US" sz="6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5" y="1076992"/>
            <a:ext cx="2185875" cy="2309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06" y="36219"/>
            <a:ext cx="3034313" cy="10908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BIOLÓGIA pre 6. ročník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708660"/>
            <a:ext cx="87439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Chov hospodárskych zvierat vyžaduje vhodné podmienky:</a:t>
            </a:r>
          </a:p>
          <a:p>
            <a:endParaRPr lang="sk-SK" b="1" dirty="0"/>
          </a:p>
          <a:p>
            <a:r>
              <a:rPr lang="sk-SK" b="1" dirty="0" smtClean="0"/>
              <a:t>Dostatok voľného pohybu</a:t>
            </a:r>
          </a:p>
          <a:p>
            <a:endParaRPr lang="sk-SK" b="1" dirty="0" smtClean="0"/>
          </a:p>
          <a:p>
            <a:r>
              <a:rPr lang="sk-SK" b="1" dirty="0" smtClean="0"/>
              <a:t>Dostatok potravy, vody a svetla</a:t>
            </a:r>
          </a:p>
          <a:p>
            <a:endParaRPr lang="sk-SK" b="1" dirty="0"/>
          </a:p>
          <a:p>
            <a:r>
              <a:rPr lang="sk-SK" b="1" dirty="0" smtClean="0"/>
              <a:t>Ochrana pred nepriaznivým počasím</a:t>
            </a:r>
          </a:p>
          <a:p>
            <a:endParaRPr lang="sk-SK" b="1" dirty="0"/>
          </a:p>
          <a:p>
            <a:r>
              <a:rPr lang="sk-SK" b="1" dirty="0" smtClean="0"/>
              <a:t>Ustajnenie</a:t>
            </a:r>
          </a:p>
          <a:p>
            <a:endParaRPr lang="sk-SK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8740" y="4423410"/>
            <a:ext cx="1046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Pridávanie chemických prípravkov do krmiva, môže mať škodlivý vplyv na zdravie ľudí.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1905" y="283779"/>
            <a:ext cx="252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Králik domáci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3" y="1228234"/>
            <a:ext cx="5166885" cy="3521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2828" y="1292772"/>
            <a:ext cx="665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 smtClean="0"/>
              <a:t>chová sa na mäso</a:t>
            </a:r>
          </a:p>
          <a:p>
            <a:pPr marL="285750" indent="-285750">
              <a:buFontTx/>
              <a:buChar char="-"/>
            </a:pPr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/>
              <a:t>m</a:t>
            </a:r>
            <a:r>
              <a:rPr lang="sk-SK" sz="2400" dirty="0" smtClean="0"/>
              <a:t>á hlodavý chrup (ale nepatrí medzi hlodavce)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70" y="3071938"/>
            <a:ext cx="4504733" cy="3837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3582" y="5412827"/>
            <a:ext cx="195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Chrup králika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8330" y="130332"/>
            <a:ext cx="2522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Sviňa domáca (Ošípaná)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0" y="961329"/>
            <a:ext cx="4387248" cy="2846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928612"/>
            <a:ext cx="3579101" cy="2681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1298" y="961329"/>
            <a:ext cx="574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    </a:t>
            </a:r>
            <a:r>
              <a:rPr lang="sk-SK" sz="2400" dirty="0" smtClean="0"/>
              <a:t>koža ružová, strakatá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chová </a:t>
            </a:r>
            <a:r>
              <a:rPr lang="sk-SK" sz="2400" dirty="0"/>
              <a:t>sa na </a:t>
            </a:r>
            <a:r>
              <a:rPr lang="sk-SK" sz="2400" dirty="0" smtClean="0"/>
              <a:t>mäso a masť (bravčové), a rôzne potravinárske výrobky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 štetiny na kefy a štetce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3228" y="4392235"/>
            <a:ext cx="4708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 samec = kanec</a:t>
            </a:r>
          </a:p>
          <a:p>
            <a:endParaRPr lang="sk-SK" sz="2000" dirty="0" smtClean="0"/>
          </a:p>
          <a:p>
            <a:r>
              <a:rPr lang="sk-SK" sz="2000" dirty="0"/>
              <a:t>s</a:t>
            </a:r>
            <a:r>
              <a:rPr lang="sk-SK" sz="2000" dirty="0" smtClean="0"/>
              <a:t>amica= prasnica</a:t>
            </a:r>
          </a:p>
          <a:p>
            <a:endParaRPr lang="sk-SK" sz="2000" dirty="0" smtClean="0"/>
          </a:p>
          <a:p>
            <a:r>
              <a:rPr lang="sk-SK" sz="2000" dirty="0"/>
              <a:t>m</a:t>
            </a:r>
            <a:r>
              <a:rPr lang="sk-SK" sz="2000" dirty="0" smtClean="0"/>
              <a:t>láďatá = ciciaky a odstavčatá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90" y="3024096"/>
            <a:ext cx="3635436" cy="24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" y="631338"/>
            <a:ext cx="3984377" cy="2988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8014" y="231228"/>
            <a:ext cx="422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Tur domáci (hovädzí dobytok)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9141" r="19505" b="11247"/>
          <a:stretch/>
        </p:blipFill>
        <p:spPr>
          <a:xfrm>
            <a:off x="346842" y="3619621"/>
            <a:ext cx="4051209" cy="3108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0165" y="830317"/>
            <a:ext cx="6337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 smtClean="0"/>
              <a:t>rôzne plemená</a:t>
            </a:r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 smtClean="0"/>
              <a:t>Chovajú sa na mäso (hovädzie)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Tuk – výroba mydla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Šľachy, kopytá – glej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Z kostí kostná múčka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Koža - kožiarsky a obuvnícky priemysel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Duté rohy – kedysi gombíky a hrebene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hnoj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58185" y="4338145"/>
            <a:ext cx="2817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Samec = býk (vôl)</a:t>
            </a:r>
          </a:p>
          <a:p>
            <a:endParaRPr lang="sk-SK" sz="2000" dirty="0"/>
          </a:p>
          <a:p>
            <a:r>
              <a:rPr lang="sk-SK" sz="2000" dirty="0" smtClean="0"/>
              <a:t>Samica = jalovica, dojnica - mlieko</a:t>
            </a:r>
          </a:p>
          <a:p>
            <a:endParaRPr lang="sk-SK" sz="2000" dirty="0" smtClean="0"/>
          </a:p>
          <a:p>
            <a:r>
              <a:rPr lang="sk-SK" sz="2000" dirty="0" smtClean="0"/>
              <a:t>Mláďa = teľa</a:t>
            </a:r>
            <a:endParaRPr lang="sk-SK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8" y="4161675"/>
            <a:ext cx="3846786" cy="2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0670" y="158892"/>
            <a:ext cx="225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Ovca domáca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694400"/>
            <a:ext cx="4876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1074" y="832207"/>
            <a:ext cx="382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 smtClean="0"/>
              <a:t>mäso, mlieko, kožu</a:t>
            </a:r>
          </a:p>
          <a:p>
            <a:pPr marL="285750" indent="-285750">
              <a:buFontTx/>
              <a:buChar char="-"/>
            </a:pPr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/>
              <a:t>s</a:t>
            </a:r>
            <a:r>
              <a:rPr lang="sk-SK" sz="2400" dirty="0" smtClean="0"/>
              <a:t>yr, bryndza, jogurty, </a:t>
            </a:r>
            <a:r>
              <a:rPr lang="sk-SK" sz="2400" dirty="0" err="1" smtClean="0"/>
              <a:t>žincina</a:t>
            </a:r>
            <a:endParaRPr lang="sk-SK" sz="2400" dirty="0" smtClean="0"/>
          </a:p>
          <a:p>
            <a:pPr marL="285750" indent="-285750">
              <a:buFontTx/>
              <a:buChar char="-"/>
            </a:pPr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 smtClean="0"/>
              <a:t>vlna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4458" y="3978710"/>
            <a:ext cx="2402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Samec = baran</a:t>
            </a:r>
          </a:p>
          <a:p>
            <a:endParaRPr lang="sk-SK" sz="2000" dirty="0"/>
          </a:p>
          <a:p>
            <a:r>
              <a:rPr lang="sk-SK" sz="2000" dirty="0" smtClean="0"/>
              <a:t>Samica = ovca</a:t>
            </a:r>
          </a:p>
          <a:p>
            <a:endParaRPr lang="sk-SK" sz="2000" dirty="0"/>
          </a:p>
          <a:p>
            <a:r>
              <a:rPr lang="sk-SK" sz="2000" dirty="0" smtClean="0"/>
              <a:t>Mláďa = jahňa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65" y="2304125"/>
            <a:ext cx="2009775" cy="226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43" y="4245462"/>
            <a:ext cx="24669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57" y="4794318"/>
            <a:ext cx="3991992" cy="17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2448" y="211625"/>
            <a:ext cx="244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Koza domáca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9" y="731530"/>
            <a:ext cx="4566990" cy="3304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2448" y="801384"/>
            <a:ext cx="4089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smtClean="0"/>
              <a:t>mäso</a:t>
            </a:r>
            <a:r>
              <a:rPr lang="sk-SK" sz="2800" dirty="0"/>
              <a:t>, mlieko, </a:t>
            </a:r>
            <a:r>
              <a:rPr lang="sk-SK" sz="2800" dirty="0" smtClean="0"/>
              <a:t>kožu</a:t>
            </a:r>
          </a:p>
          <a:p>
            <a:pPr marL="285750" indent="-285750">
              <a:buFontTx/>
              <a:buChar char="-"/>
            </a:pPr>
            <a:endParaRPr lang="sk-SK" sz="2800" dirty="0" smtClean="0"/>
          </a:p>
          <a:p>
            <a:pPr marL="285750" indent="-285750">
              <a:buFontTx/>
              <a:buChar char="-"/>
            </a:pPr>
            <a:r>
              <a:rPr lang="sk-SK" sz="2800" dirty="0" smtClean="0"/>
              <a:t>bylinožravec</a:t>
            </a:r>
          </a:p>
          <a:p>
            <a:pPr marL="285750" indent="-285750">
              <a:buFontTx/>
              <a:buChar char="-"/>
            </a:pPr>
            <a:endParaRPr lang="sk-SK" sz="2800" dirty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2285912" y="4401961"/>
            <a:ext cx="398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Samec = cap</a:t>
            </a:r>
          </a:p>
          <a:p>
            <a:r>
              <a:rPr lang="sk-SK" sz="2400" dirty="0" smtClean="0"/>
              <a:t>Samice = koza</a:t>
            </a:r>
          </a:p>
          <a:p>
            <a:r>
              <a:rPr lang="sk-SK" sz="2400" dirty="0" smtClean="0"/>
              <a:t>Mláďa = kozľa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3993" y="2881516"/>
            <a:ext cx="5636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Kozie mlieko je</a:t>
            </a:r>
            <a:r>
              <a:rPr lang="pl-PL" sz="2400" b="1" dirty="0" smtClean="0"/>
              <a:t> </a:t>
            </a:r>
            <a:r>
              <a:rPr lang="pl-PL" sz="2400" b="1" dirty="0"/>
              <a:t>biologicky veľmi cenný </a:t>
            </a:r>
            <a:r>
              <a:rPr lang="pl-PL" sz="2400" b="1" dirty="0" smtClean="0"/>
              <a:t>nápoj</a:t>
            </a:r>
            <a:r>
              <a:rPr lang="pl-PL" sz="2400" dirty="0"/>
              <a:t> </a:t>
            </a:r>
            <a:r>
              <a:rPr lang="pl-PL" sz="2400" dirty="0" smtClean="0"/>
              <a:t>a má liečebné účinky. </a:t>
            </a:r>
            <a:r>
              <a:rPr lang="en-US" sz="2400" dirty="0" err="1"/>
              <a:t>Zvyčajne</a:t>
            </a:r>
            <a:r>
              <a:rPr lang="en-US" sz="2400" dirty="0"/>
              <a:t> ho </a:t>
            </a:r>
            <a:r>
              <a:rPr lang="en-US" sz="2400" dirty="0" err="1"/>
              <a:t>vyhľadávajú</a:t>
            </a:r>
            <a:r>
              <a:rPr lang="en-US" sz="2400" dirty="0"/>
              <a:t> </a:t>
            </a:r>
            <a:r>
              <a:rPr lang="en-US" sz="2400" dirty="0" err="1"/>
              <a:t>ľudia</a:t>
            </a:r>
            <a:r>
              <a:rPr lang="en-US" sz="2400" dirty="0"/>
              <a:t>, </a:t>
            </a:r>
            <a:r>
              <a:rPr lang="en-US" sz="2400" dirty="0" err="1"/>
              <a:t>ktorí</a:t>
            </a:r>
            <a:r>
              <a:rPr lang="en-US" sz="2400" dirty="0"/>
              <a:t> </a:t>
            </a:r>
            <a:r>
              <a:rPr lang="en-US" sz="2400" dirty="0" err="1"/>
              <a:t>majú</a:t>
            </a:r>
            <a:r>
              <a:rPr lang="en-US" sz="2400" dirty="0"/>
              <a:t> </a:t>
            </a:r>
            <a:r>
              <a:rPr lang="en-US" sz="2400" dirty="0" err="1"/>
              <a:t>problémy</a:t>
            </a:r>
            <a:r>
              <a:rPr lang="en-US" sz="2400" dirty="0"/>
              <a:t> s </a:t>
            </a:r>
            <a:r>
              <a:rPr lang="en-US" sz="2400" dirty="0" err="1"/>
              <a:t>alergiou</a:t>
            </a:r>
            <a:r>
              <a:rPr lang="en-US" sz="2400" dirty="0"/>
              <a:t>, s </a:t>
            </a:r>
            <a:r>
              <a:rPr lang="en-US" sz="2400" dirty="0" err="1"/>
              <a:t>poruchami</a:t>
            </a:r>
            <a:r>
              <a:rPr lang="en-US" sz="2400" dirty="0"/>
              <a:t> </a:t>
            </a:r>
            <a:r>
              <a:rPr lang="en-US" sz="2400" dirty="0" err="1"/>
              <a:t>dýchacieho</a:t>
            </a:r>
            <a:r>
              <a:rPr lang="en-US" sz="2400" dirty="0"/>
              <a:t> </a:t>
            </a:r>
            <a:r>
              <a:rPr lang="en-US" sz="2400" dirty="0" err="1"/>
              <a:t>ústrojenstva</a:t>
            </a:r>
            <a:r>
              <a:rPr lang="en-US" sz="2400" dirty="0"/>
              <a:t>, s </a:t>
            </a:r>
            <a:r>
              <a:rPr lang="en-US" sz="2400" dirty="0" err="1"/>
              <a:t>tuberkulózou</a:t>
            </a:r>
            <a:r>
              <a:rPr lang="en-US" sz="2400" dirty="0"/>
              <a:t>, s </a:t>
            </a:r>
            <a:r>
              <a:rPr lang="en-US" sz="2400" dirty="0" err="1"/>
              <a:t>astmou</a:t>
            </a:r>
            <a:r>
              <a:rPr lang="en-US" sz="2400" dirty="0"/>
              <a:t>, so </a:t>
            </a:r>
            <a:r>
              <a:rPr lang="en-US" sz="2400" dirty="0" err="1"/>
              <a:t>zápalovými</a:t>
            </a:r>
            <a:r>
              <a:rPr lang="en-US" sz="2400" dirty="0"/>
              <a:t> </a:t>
            </a:r>
            <a:r>
              <a:rPr lang="en-US" sz="2400" dirty="0" err="1"/>
              <a:t>kožnými</a:t>
            </a:r>
            <a:r>
              <a:rPr lang="en-US" sz="2400" dirty="0"/>
              <a:t> </a:t>
            </a:r>
            <a:r>
              <a:rPr lang="en-US" sz="2400" dirty="0" err="1"/>
              <a:t>ochoreniami</a:t>
            </a:r>
            <a:r>
              <a:rPr lang="en-US" sz="2400" dirty="0"/>
              <a:t>, s </a:t>
            </a:r>
            <a:r>
              <a:rPr lang="en-US" sz="2400" dirty="0" err="1"/>
              <a:t>trávením</a:t>
            </a:r>
            <a:r>
              <a:rPr lang="en-US" sz="2400" dirty="0"/>
              <a:t> a </a:t>
            </a:r>
            <a:r>
              <a:rPr lang="en-US" sz="2400" dirty="0" err="1" smtClean="0"/>
              <a:t>vylučovaním</a:t>
            </a:r>
            <a:r>
              <a:rPr lang="sk-SK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8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9"/>
          <a:stretch/>
        </p:blipFill>
        <p:spPr>
          <a:xfrm>
            <a:off x="1914419" y="114835"/>
            <a:ext cx="8431657" cy="3003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3" b="636"/>
          <a:stretch/>
        </p:blipFill>
        <p:spPr>
          <a:xfrm>
            <a:off x="5150778" y="3359648"/>
            <a:ext cx="6459020" cy="3323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550" y="3802446"/>
            <a:ext cx="357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Majú zložený žalúdok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4948" y="5630238"/>
            <a:ext cx="508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Nie</a:t>
            </a:r>
            <a:r>
              <a:rPr lang="en-US" sz="2400" b="1" dirty="0"/>
              <a:t> </a:t>
            </a:r>
            <a:r>
              <a:rPr lang="en-US" sz="2400" b="1" dirty="0" err="1"/>
              <a:t>nadarmo</a:t>
            </a:r>
            <a:r>
              <a:rPr lang="en-US" sz="2400" b="1" dirty="0"/>
              <a:t> </a:t>
            </a:r>
            <a:r>
              <a:rPr lang="en-US" sz="2400" b="1" dirty="0" err="1"/>
              <a:t>sa</a:t>
            </a:r>
            <a:r>
              <a:rPr lang="en-US" sz="2400" b="1" dirty="0"/>
              <a:t> </a:t>
            </a:r>
            <a:r>
              <a:rPr lang="en-US" sz="2400" b="1" dirty="0" err="1"/>
              <a:t>asi</a:t>
            </a:r>
            <a:r>
              <a:rPr lang="en-US" sz="2400" b="1" dirty="0"/>
              <a:t> </a:t>
            </a:r>
            <a:r>
              <a:rPr lang="en-US" sz="2400" b="1" dirty="0" err="1"/>
              <a:t>vraví</a:t>
            </a:r>
            <a:r>
              <a:rPr lang="en-US" sz="2400" b="1" dirty="0"/>
              <a:t>" </a:t>
            </a:r>
            <a:r>
              <a:rPr lang="en-US" sz="2400" b="1" dirty="0" err="1"/>
              <a:t>žuješ</a:t>
            </a:r>
            <a:r>
              <a:rPr lang="en-US" sz="2400" b="1" dirty="0"/>
              <a:t> </a:t>
            </a:r>
            <a:r>
              <a:rPr lang="en-US" sz="2400" b="1" dirty="0" err="1"/>
              <a:t>ako</a:t>
            </a:r>
            <a:r>
              <a:rPr lang="en-US" sz="2400" b="1" dirty="0"/>
              <a:t> </a:t>
            </a:r>
            <a:r>
              <a:rPr lang="en-US" sz="2400" b="1" dirty="0" err="1"/>
              <a:t>krava</a:t>
            </a:r>
            <a:r>
              <a:rPr lang="en-US" sz="2400" b="1" dirty="0" smtClean="0"/>
              <a:t>".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6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888" y="226031"/>
            <a:ext cx="322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Kôň domáci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51738" y="4904495"/>
            <a:ext cx="2311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Samica = kobyla</a:t>
            </a:r>
          </a:p>
          <a:p>
            <a:r>
              <a:rPr lang="sk-SK" sz="2000" dirty="0" smtClean="0"/>
              <a:t>Samec = žrebec</a:t>
            </a:r>
          </a:p>
          <a:p>
            <a:r>
              <a:rPr lang="sk-SK" sz="2000" dirty="0" smtClean="0"/>
              <a:t>Mláďa = žriebä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1" y="672657"/>
            <a:ext cx="4835479" cy="362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0930" y="1130157"/>
            <a:ext cx="4068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400" dirty="0" smtClean="0"/>
              <a:t>-  jazdectvo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š</a:t>
            </a:r>
            <a:r>
              <a:rPr lang="sk-SK" sz="2400" dirty="0" smtClean="0"/>
              <a:t>portové účely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ť</a:t>
            </a:r>
            <a:r>
              <a:rPr lang="sk-SK" sz="2400" dirty="0" smtClean="0"/>
              <a:t>ažba dreva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90" y="4294598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87" y="3894548"/>
            <a:ext cx="2857500" cy="254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0893" y="2640458"/>
            <a:ext cx="530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Noha je zakončená jedným prstom = </a:t>
            </a:r>
            <a:r>
              <a:rPr lang="sk-SK" sz="2400" b="1" dirty="0" smtClean="0"/>
              <a:t>nepárnokopytník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3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462819"/>
            <a:ext cx="28575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7628" y="2898116"/>
            <a:ext cx="279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Kozie kopyto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7" y="1787702"/>
            <a:ext cx="2959493" cy="2959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8090" y="1418370"/>
            <a:ext cx="254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Kravské kopyto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3" b="22547"/>
          <a:stretch/>
        </p:blipFill>
        <p:spPr>
          <a:xfrm rot="-5400000">
            <a:off x="7721884" y="2235996"/>
            <a:ext cx="4000500" cy="2229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984766"/>
            <a:ext cx="179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Noha prasaťa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2625" y="461546"/>
            <a:ext cx="387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Párnokopytníky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92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</TotalTime>
  <Words>289</Words>
  <Application>Microsoft Office PowerPoint</Application>
  <PresentationFormat>Širokouhlá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 3</vt:lpstr>
      <vt:lpstr>Wisp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Chovateľsky významné cicavce</dc:title>
  <dc:creator>User</dc:creator>
  <cp:lastModifiedBy>HP</cp:lastModifiedBy>
  <cp:revision>72</cp:revision>
  <dcterms:created xsi:type="dcterms:W3CDTF">2020-10-26T09:49:13Z</dcterms:created>
  <dcterms:modified xsi:type="dcterms:W3CDTF">2020-12-05T07:39:25Z</dcterms:modified>
</cp:coreProperties>
</file>